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66"/>
    <a:srgbClr val="30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548B8-3A56-4875-B30C-B343E98C1D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797B4C0-4D82-44F6-8E02-2E5A384FC1BD}">
      <dgm:prSet phldrT="[Szöveg]"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időjárás</a:t>
          </a:r>
          <a:endParaRPr lang="hu-HU" dirty="0">
            <a:latin typeface="Segoe Print" panose="02000600000000000000" pitchFamily="2" charset="0"/>
          </a:endParaRPr>
        </a:p>
      </dgm:t>
    </dgm:pt>
    <dgm:pt modelId="{3C26FBB2-ED92-4C9F-949D-FFBC2E20420C}" type="parTrans" cxnId="{3498E36C-A667-4718-88B2-1A9DD45C4943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FFB68A53-E23F-4C50-B211-4BC737903206}" type="sibTrans" cxnId="{3498E36C-A667-4718-88B2-1A9DD45C4943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54AF04BE-CC4F-4399-96AC-A00FB0768A91}">
      <dgm:prSet phldrT="[Szöveg]"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Napsütéses órák száma: 2000-2500/év</a:t>
          </a:r>
          <a:endParaRPr lang="hu-HU" dirty="0">
            <a:latin typeface="Segoe Print" panose="02000600000000000000" pitchFamily="2" charset="0"/>
          </a:endParaRPr>
        </a:p>
      </dgm:t>
    </dgm:pt>
    <dgm:pt modelId="{CBA95328-7F90-4450-A1D4-672EE8A1B020}" type="parTrans" cxnId="{E8FBFD03-C114-49A2-8A36-A7E054D32E4F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5E25C207-42C6-4A71-9B91-9C5ADB5879D2}" type="sibTrans" cxnId="{E8FBFD03-C114-49A2-8A36-A7E054D32E4F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4A5B22C7-72FD-4D1A-95D3-4363E635DC82}">
      <dgm:prSet phldrT="[Szöveg]"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Évi középhőmérséklet: 9-10 °C</a:t>
          </a:r>
          <a:endParaRPr lang="hu-HU" dirty="0">
            <a:latin typeface="Segoe Print" panose="02000600000000000000" pitchFamily="2" charset="0"/>
          </a:endParaRPr>
        </a:p>
      </dgm:t>
    </dgm:pt>
    <dgm:pt modelId="{02FDF90B-C6A7-4140-B86E-61E12AE9E870}" type="parTrans" cxnId="{FE8898BB-8477-4FA7-8FBE-06597884E07A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DBAA2B20-F723-40CE-8225-9DCA8D270B42}" type="sibTrans" cxnId="{FE8898BB-8477-4FA7-8FBE-06597884E07A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8C201692-7FF3-48F1-9102-7406A17B2B53}">
      <dgm:prSet phldrT="[Szöveg]"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talaj</a:t>
          </a:r>
          <a:endParaRPr lang="hu-HU" dirty="0">
            <a:latin typeface="Segoe Print" panose="02000600000000000000" pitchFamily="2" charset="0"/>
          </a:endParaRPr>
        </a:p>
      </dgm:t>
    </dgm:pt>
    <dgm:pt modelId="{FD822958-D7D8-4402-B226-5B009581F337}" type="parTrans" cxnId="{2E55AD99-9C90-4FA3-BB39-E3481A436465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14F57879-0AC7-4CF9-BA8D-11A969E61835}" type="sibTrans" cxnId="{2E55AD99-9C90-4FA3-BB39-E3481A436465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F984B105-A379-46F3-A84F-BD65B42C4BD5}">
      <dgm:prSet phldrT="[Szöveg]"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Lösz</a:t>
          </a:r>
          <a:endParaRPr lang="hu-HU" dirty="0">
            <a:latin typeface="Segoe Print" panose="02000600000000000000" pitchFamily="2" charset="0"/>
          </a:endParaRPr>
        </a:p>
      </dgm:t>
    </dgm:pt>
    <dgm:pt modelId="{316710F1-CAB8-4EF1-9C27-462FABAC277D}" type="parTrans" cxnId="{838B002B-5382-44E4-B434-EEB1BC190BF3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CF8E5E7E-F3AE-48DB-A9EB-EC3ACBC9CDEE}" type="sibTrans" cxnId="{838B002B-5382-44E4-B434-EEB1BC190BF3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BA7DCF5D-9D9D-4EF0-8CDB-498CBCB2F670}">
      <dgm:prSet phldrT="[Szöveg]"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Barnaföld</a:t>
          </a:r>
          <a:endParaRPr lang="hu-HU" dirty="0">
            <a:latin typeface="Segoe Print" panose="02000600000000000000" pitchFamily="2" charset="0"/>
          </a:endParaRPr>
        </a:p>
      </dgm:t>
    </dgm:pt>
    <dgm:pt modelId="{1DCAD7D4-9A6E-4097-87CC-682F3F0DFDAA}" type="parTrans" cxnId="{D9B703B1-5502-4FAE-ACA4-C82D5DCCD90C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891491EE-5467-4C4D-89AA-8BD060224831}" type="sibTrans" cxnId="{D9B703B1-5502-4FAE-ACA4-C82D5DCCD90C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BC7A28F8-914E-478D-B9FF-A38A80697609}">
      <dgm:prSet phldrT="[Szöveg]"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felszín</a:t>
          </a:r>
          <a:endParaRPr lang="hu-HU" dirty="0">
            <a:latin typeface="Segoe Print" panose="02000600000000000000" pitchFamily="2" charset="0"/>
          </a:endParaRPr>
        </a:p>
      </dgm:t>
    </dgm:pt>
    <dgm:pt modelId="{057DE8EB-1AE7-4E40-B13F-351C9D8BDBC8}" type="parTrans" cxnId="{93512B1E-9512-46A1-9A17-2EBC5E1C0E9F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27C07FFA-02C4-47A2-8319-2373FA309508}" type="sibTrans" cxnId="{93512B1E-9512-46A1-9A17-2EBC5E1C0E9F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63205675-4814-433F-A8C3-3ABB7CF51F94}">
      <dgm:prSet phldrT="[Szöveg]"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Csapadék: 600-650 mm/év (75 mm évi vízhiány)</a:t>
          </a:r>
          <a:endParaRPr lang="hu-HU" dirty="0">
            <a:latin typeface="Segoe Print" panose="02000600000000000000" pitchFamily="2" charset="0"/>
          </a:endParaRPr>
        </a:p>
      </dgm:t>
    </dgm:pt>
    <dgm:pt modelId="{9AD4B15C-6FA9-4357-87E0-F5FA73B57C60}" type="parTrans" cxnId="{C181F9EB-15C8-4DB5-98D2-F06782CDE564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26913881-9A36-48B3-983B-A1D4FF26D2E9}" type="sibTrans" cxnId="{C181F9EB-15C8-4DB5-98D2-F06782CDE564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9A07E0AD-C803-4DD0-A2A5-9501F5FD0B4D}">
      <dgm:prSet phldrT="[Szöveg]"/>
      <dgm:spPr/>
      <dgm:t>
        <a:bodyPr/>
        <a:lstStyle/>
        <a:p>
          <a:endParaRPr lang="hu-HU" dirty="0">
            <a:latin typeface="Segoe Print" panose="02000600000000000000" pitchFamily="2" charset="0"/>
          </a:endParaRPr>
        </a:p>
      </dgm:t>
    </dgm:pt>
    <dgm:pt modelId="{E6040F3E-60E5-47B9-B2B6-98526FEC6655}" type="parTrans" cxnId="{DB5D7A66-7185-4560-83E3-85F20F9969F8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7E690011-E7B2-4364-B5FD-AAC47769550F}" type="sibTrans" cxnId="{DB5D7A66-7185-4560-83E3-85F20F9969F8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F4427BCB-3FCC-4D94-A313-25E1EFC310D3}">
      <dgm:prSet phldrT="[Szöveg]"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Állandóan szeles</a:t>
          </a:r>
          <a:endParaRPr lang="hu-HU" dirty="0">
            <a:latin typeface="Segoe Print" panose="02000600000000000000" pitchFamily="2" charset="0"/>
          </a:endParaRPr>
        </a:p>
      </dgm:t>
    </dgm:pt>
    <dgm:pt modelId="{F7838C7F-03E5-413D-85E9-2FF1C1780D2A}" type="parTrans" cxnId="{BFE77388-5952-4A59-AF3E-46C15C3A49C5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D92D766E-7ED4-47EC-A06D-9B8623589603}" type="sibTrans" cxnId="{BFE77388-5952-4A59-AF3E-46C15C3A49C5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F2E0546B-6E0C-436B-BE0B-9472139A3CE0}">
      <dgm:prSet phldrT="[Szöveg]"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Futóhomok</a:t>
          </a:r>
          <a:endParaRPr lang="hu-HU" dirty="0">
            <a:latin typeface="Segoe Print" panose="02000600000000000000" pitchFamily="2" charset="0"/>
          </a:endParaRPr>
        </a:p>
      </dgm:t>
    </dgm:pt>
    <dgm:pt modelId="{C7E2B24C-2DED-4639-B0B5-35197869CE50}" type="parTrans" cxnId="{F7CC0564-9855-4269-AF40-B2CA488C6AC3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33675B41-6451-465F-B579-DD028BA8F707}" type="sibTrans" cxnId="{F7CC0564-9855-4269-AF40-B2CA488C6AC3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DA388C56-FBF2-45A6-8849-B698CC820C95}">
      <dgm:prSet phldrT="[Szöveg]"/>
      <dgm:spPr/>
      <dgm:t>
        <a:bodyPr/>
        <a:lstStyle/>
        <a:p>
          <a:endParaRPr lang="hu-HU" dirty="0">
            <a:latin typeface="Segoe Print" panose="02000600000000000000" pitchFamily="2" charset="0"/>
          </a:endParaRPr>
        </a:p>
      </dgm:t>
    </dgm:pt>
    <dgm:pt modelId="{2C62FA00-0B0A-41AE-94FA-1CEA90C25BE4}" type="parTrans" cxnId="{790D7018-1529-48CE-A43E-A9B729D7CF12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2181A669-D670-4FB2-9AC8-554682BA49FE}" type="sibTrans" cxnId="{790D7018-1529-48CE-A43E-A9B729D7CF12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F2427F59-2660-4B1E-8E13-F0B83D52197B}">
      <dgm:prSet phldrT="[Szöveg]"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Agyag</a:t>
          </a:r>
          <a:endParaRPr lang="hu-HU" dirty="0">
            <a:latin typeface="Segoe Print" panose="02000600000000000000" pitchFamily="2" charset="0"/>
          </a:endParaRPr>
        </a:p>
      </dgm:t>
    </dgm:pt>
    <dgm:pt modelId="{72234A5A-BFEC-4964-BA21-7D06D5FE9A33}" type="parTrans" cxnId="{495B36BE-E429-441F-99D3-95A6A954E67B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CFA1231E-9445-44ED-98B5-D0A09E153729}" type="sibTrans" cxnId="{495B36BE-E429-441F-99D3-95A6A954E67B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D9046AF7-BF4F-4801-83B3-BB29D0883D30}">
      <dgm:prSet phldrT="[Szöveg]"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Tőzeg</a:t>
          </a:r>
          <a:endParaRPr lang="hu-HU" dirty="0">
            <a:latin typeface="Segoe Print" panose="02000600000000000000" pitchFamily="2" charset="0"/>
          </a:endParaRPr>
        </a:p>
      </dgm:t>
    </dgm:pt>
    <dgm:pt modelId="{AC1D771F-2577-45EF-BFD0-129915D36015}" type="parTrans" cxnId="{089DE54D-A1C8-4199-9FA0-1852F2EA4594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47560500-E4DE-4FF2-B818-6A45C3ED465A}" type="sibTrans" cxnId="{089DE54D-A1C8-4199-9FA0-1852F2EA4594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39717164-EF09-42C6-8209-2974B21DBCF2}">
      <dgm:prSet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Nyírbátor a délkeleti-Nyírség (Nagykárolyi homokhát) területén fekszik. </a:t>
          </a:r>
          <a:endParaRPr lang="hu-HU" dirty="0">
            <a:latin typeface="Segoe Print" panose="02000600000000000000" pitchFamily="2" charset="0"/>
          </a:endParaRPr>
        </a:p>
      </dgm:t>
    </dgm:pt>
    <dgm:pt modelId="{85E296DF-D8EE-42C0-86B9-9A59384C51B0}" type="parTrans" cxnId="{28396245-BF1C-42CF-B7A5-DF7D053B141D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044D91BE-A536-47FD-8862-741B55E63F65}" type="sibTrans" cxnId="{28396245-BF1C-42CF-B7A5-DF7D053B141D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4193BD21-14F1-4DEA-A992-01E337F11AA5}">
      <dgm:prSet/>
      <dgm:spPr/>
      <dgm:t>
        <a:bodyPr/>
        <a:lstStyle/>
        <a:p>
          <a:r>
            <a:rPr lang="hu-HU" dirty="0" smtClean="0">
              <a:latin typeface="Segoe Print" panose="02000600000000000000" pitchFamily="2" charset="0"/>
            </a:rPr>
            <a:t>Parabolabuckák és ún. „nyírvizlaposok” (pl. Bátorligeti ősláp) szomszédságában terül el.</a:t>
          </a:r>
          <a:endParaRPr lang="hu-HU" dirty="0">
            <a:latin typeface="Segoe Print" panose="02000600000000000000" pitchFamily="2" charset="0"/>
          </a:endParaRPr>
        </a:p>
      </dgm:t>
    </dgm:pt>
    <dgm:pt modelId="{1525E972-30DB-47D5-A11C-46DFA98560DA}" type="parTrans" cxnId="{E952739B-E616-49A2-B40A-6E283321D6DA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CB190572-CC86-4364-81E8-18784AE540FE}" type="sibTrans" cxnId="{E952739B-E616-49A2-B40A-6E283321D6DA}">
      <dgm:prSet/>
      <dgm:spPr/>
      <dgm:t>
        <a:bodyPr/>
        <a:lstStyle/>
        <a:p>
          <a:endParaRPr lang="hu-HU">
            <a:latin typeface="Segoe Print" panose="02000600000000000000" pitchFamily="2" charset="0"/>
          </a:endParaRPr>
        </a:p>
      </dgm:t>
    </dgm:pt>
    <dgm:pt modelId="{1E3AD3B6-82CE-4221-B169-0BF9DF7361BF}" type="pres">
      <dgm:prSet presAssocID="{535548B8-3A56-4875-B30C-B343E98C1D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7AC3819-49EC-48E9-ABD0-F0962BFA06B3}" type="pres">
      <dgm:prSet presAssocID="{0797B4C0-4D82-44F6-8E02-2E5A384FC1BD}" presName="composite" presStyleCnt="0"/>
      <dgm:spPr/>
    </dgm:pt>
    <dgm:pt modelId="{6B42F623-3465-4EE5-BA0E-278211B41465}" type="pres">
      <dgm:prSet presAssocID="{0797B4C0-4D82-44F6-8E02-2E5A384FC1B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702C09-B8AD-48C8-91E7-9987CAF56F56}" type="pres">
      <dgm:prSet presAssocID="{0797B4C0-4D82-44F6-8E02-2E5A384FC1B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DA0AEB0-8BE7-494D-810E-A35D4BFB8C6A}" type="pres">
      <dgm:prSet presAssocID="{FFB68A53-E23F-4C50-B211-4BC737903206}" presName="space" presStyleCnt="0"/>
      <dgm:spPr/>
    </dgm:pt>
    <dgm:pt modelId="{40992429-ABA5-4840-B71F-3B2107E441D2}" type="pres">
      <dgm:prSet presAssocID="{8C201692-7FF3-48F1-9102-7406A17B2B53}" presName="composite" presStyleCnt="0"/>
      <dgm:spPr/>
    </dgm:pt>
    <dgm:pt modelId="{5BC86E87-8F7A-4E89-869B-8FEE6CE321C1}" type="pres">
      <dgm:prSet presAssocID="{8C201692-7FF3-48F1-9102-7406A17B2B5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D453E5-4AAC-4541-8A53-6B84203F0B90}" type="pres">
      <dgm:prSet presAssocID="{8C201692-7FF3-48F1-9102-7406A17B2B5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C24AF9-EE29-408E-A76E-5F8220A88644}" type="pres">
      <dgm:prSet presAssocID="{14F57879-0AC7-4CF9-BA8D-11A969E61835}" presName="space" presStyleCnt="0"/>
      <dgm:spPr/>
    </dgm:pt>
    <dgm:pt modelId="{24D7CBA3-635A-4FFA-8130-46C03206211A}" type="pres">
      <dgm:prSet presAssocID="{BC7A28F8-914E-478D-B9FF-A38A80697609}" presName="composite" presStyleCnt="0"/>
      <dgm:spPr/>
    </dgm:pt>
    <dgm:pt modelId="{60A088BB-9BFF-46B5-93EA-325CF326B29C}" type="pres">
      <dgm:prSet presAssocID="{BC7A28F8-914E-478D-B9FF-A38A8069760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3D3BD6-1436-4042-A603-7F1F5506AE88}" type="pres">
      <dgm:prSet presAssocID="{BC7A28F8-914E-478D-B9FF-A38A8069760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CC3B3FE-09BD-4740-A1E7-DFB22EEBD917}" type="presOf" srcId="{9A07E0AD-C803-4DD0-A2A5-9501F5FD0B4D}" destId="{A4702C09-B8AD-48C8-91E7-9987CAF56F56}" srcOrd="0" destOrd="4" presId="urn:microsoft.com/office/officeart/2005/8/layout/hList1"/>
    <dgm:cxn modelId="{CCDB066D-2F74-490C-AB0B-3D0C682D9B40}" type="presOf" srcId="{54AF04BE-CC4F-4399-96AC-A00FB0768A91}" destId="{A4702C09-B8AD-48C8-91E7-9987CAF56F56}" srcOrd="0" destOrd="0" presId="urn:microsoft.com/office/officeart/2005/8/layout/hList1"/>
    <dgm:cxn modelId="{2E55AD99-9C90-4FA3-BB39-E3481A436465}" srcId="{535548B8-3A56-4875-B30C-B343E98C1D24}" destId="{8C201692-7FF3-48F1-9102-7406A17B2B53}" srcOrd="1" destOrd="0" parTransId="{FD822958-D7D8-4402-B226-5B009581F337}" sibTransId="{14F57879-0AC7-4CF9-BA8D-11A969E61835}"/>
    <dgm:cxn modelId="{DB5D7A66-7185-4560-83E3-85F20F9969F8}" srcId="{0797B4C0-4D82-44F6-8E02-2E5A384FC1BD}" destId="{9A07E0AD-C803-4DD0-A2A5-9501F5FD0B4D}" srcOrd="4" destOrd="0" parTransId="{E6040F3E-60E5-47B9-B2B6-98526FEC6655}" sibTransId="{7E690011-E7B2-4364-B5FD-AAC47769550F}"/>
    <dgm:cxn modelId="{498B6E4B-92CB-4654-A07B-F8DF75EA7A5E}" type="presOf" srcId="{D9046AF7-BF4F-4801-83B3-BB29D0883D30}" destId="{BBD453E5-4AAC-4541-8A53-6B84203F0B90}" srcOrd="0" destOrd="4" presId="urn:microsoft.com/office/officeart/2005/8/layout/hList1"/>
    <dgm:cxn modelId="{C181F9EB-15C8-4DB5-98D2-F06782CDE564}" srcId="{0797B4C0-4D82-44F6-8E02-2E5A384FC1BD}" destId="{63205675-4814-433F-A8C3-3ABB7CF51F94}" srcOrd="2" destOrd="0" parTransId="{9AD4B15C-6FA9-4357-87E0-F5FA73B57C60}" sibTransId="{26913881-9A36-48B3-983B-A1D4FF26D2E9}"/>
    <dgm:cxn modelId="{512040D4-2C28-40E3-B14D-4DCED394437D}" type="presOf" srcId="{DA388C56-FBF2-45A6-8849-B698CC820C95}" destId="{BBD453E5-4AAC-4541-8A53-6B84203F0B90}" srcOrd="0" destOrd="5" presId="urn:microsoft.com/office/officeart/2005/8/layout/hList1"/>
    <dgm:cxn modelId="{D9B703B1-5502-4FAE-ACA4-C82D5DCCD90C}" srcId="{8C201692-7FF3-48F1-9102-7406A17B2B53}" destId="{BA7DCF5D-9D9D-4EF0-8CDB-498CBCB2F670}" srcOrd="1" destOrd="0" parTransId="{1DCAD7D4-9A6E-4097-87CC-682F3F0DFDAA}" sibTransId="{891491EE-5467-4C4D-89AA-8BD060224831}"/>
    <dgm:cxn modelId="{BFE77388-5952-4A59-AF3E-46C15C3A49C5}" srcId="{0797B4C0-4D82-44F6-8E02-2E5A384FC1BD}" destId="{F4427BCB-3FCC-4D94-A313-25E1EFC310D3}" srcOrd="3" destOrd="0" parTransId="{F7838C7F-03E5-413D-85E9-2FF1C1780D2A}" sibTransId="{D92D766E-7ED4-47EC-A06D-9B8623589603}"/>
    <dgm:cxn modelId="{E8FBFD03-C114-49A2-8A36-A7E054D32E4F}" srcId="{0797B4C0-4D82-44F6-8E02-2E5A384FC1BD}" destId="{54AF04BE-CC4F-4399-96AC-A00FB0768A91}" srcOrd="0" destOrd="0" parTransId="{CBA95328-7F90-4450-A1D4-672EE8A1B020}" sibTransId="{5E25C207-42C6-4A71-9B91-9C5ADB5879D2}"/>
    <dgm:cxn modelId="{28396245-BF1C-42CF-B7A5-DF7D053B141D}" srcId="{BC7A28F8-914E-478D-B9FF-A38A80697609}" destId="{39717164-EF09-42C6-8209-2974B21DBCF2}" srcOrd="0" destOrd="0" parTransId="{85E296DF-D8EE-42C0-86B9-9A59384C51B0}" sibTransId="{044D91BE-A536-47FD-8862-741B55E63F65}"/>
    <dgm:cxn modelId="{5F992926-0A6F-4528-B5CE-F04E16565188}" type="presOf" srcId="{8C201692-7FF3-48F1-9102-7406A17B2B53}" destId="{5BC86E87-8F7A-4E89-869B-8FEE6CE321C1}" srcOrd="0" destOrd="0" presId="urn:microsoft.com/office/officeart/2005/8/layout/hList1"/>
    <dgm:cxn modelId="{E7DB1A7E-7E68-447D-B0CC-5D58F5C43A80}" type="presOf" srcId="{63205675-4814-433F-A8C3-3ABB7CF51F94}" destId="{A4702C09-B8AD-48C8-91E7-9987CAF56F56}" srcOrd="0" destOrd="2" presId="urn:microsoft.com/office/officeart/2005/8/layout/hList1"/>
    <dgm:cxn modelId="{838B002B-5382-44E4-B434-EEB1BC190BF3}" srcId="{8C201692-7FF3-48F1-9102-7406A17B2B53}" destId="{F984B105-A379-46F3-A84F-BD65B42C4BD5}" srcOrd="0" destOrd="0" parTransId="{316710F1-CAB8-4EF1-9C27-462FABAC277D}" sibTransId="{CF8E5E7E-F3AE-48DB-A9EB-EC3ACBC9CDEE}"/>
    <dgm:cxn modelId="{5F3EEFFC-8554-48BD-92E1-B92C30FE3141}" type="presOf" srcId="{4193BD21-14F1-4DEA-A992-01E337F11AA5}" destId="{693D3BD6-1436-4042-A603-7F1F5506AE88}" srcOrd="0" destOrd="1" presId="urn:microsoft.com/office/officeart/2005/8/layout/hList1"/>
    <dgm:cxn modelId="{84E2C891-78CA-44E3-A468-ABB56DB8AB7C}" type="presOf" srcId="{BA7DCF5D-9D9D-4EF0-8CDB-498CBCB2F670}" destId="{BBD453E5-4AAC-4541-8A53-6B84203F0B90}" srcOrd="0" destOrd="1" presId="urn:microsoft.com/office/officeart/2005/8/layout/hList1"/>
    <dgm:cxn modelId="{790D7018-1529-48CE-A43E-A9B729D7CF12}" srcId="{8C201692-7FF3-48F1-9102-7406A17B2B53}" destId="{DA388C56-FBF2-45A6-8849-B698CC820C95}" srcOrd="5" destOrd="0" parTransId="{2C62FA00-0B0A-41AE-94FA-1CEA90C25BE4}" sibTransId="{2181A669-D670-4FB2-9AC8-554682BA49FE}"/>
    <dgm:cxn modelId="{7D8F75B7-C388-47EF-98BC-1F5CCC7CFECD}" type="presOf" srcId="{BC7A28F8-914E-478D-B9FF-A38A80697609}" destId="{60A088BB-9BFF-46B5-93EA-325CF326B29C}" srcOrd="0" destOrd="0" presId="urn:microsoft.com/office/officeart/2005/8/layout/hList1"/>
    <dgm:cxn modelId="{C929B8E7-DC5E-42ED-9769-AC19CB5C5ED0}" type="presOf" srcId="{F984B105-A379-46F3-A84F-BD65B42C4BD5}" destId="{BBD453E5-4AAC-4541-8A53-6B84203F0B90}" srcOrd="0" destOrd="0" presId="urn:microsoft.com/office/officeart/2005/8/layout/hList1"/>
    <dgm:cxn modelId="{E952739B-E616-49A2-B40A-6E283321D6DA}" srcId="{BC7A28F8-914E-478D-B9FF-A38A80697609}" destId="{4193BD21-14F1-4DEA-A992-01E337F11AA5}" srcOrd="1" destOrd="0" parTransId="{1525E972-30DB-47D5-A11C-46DFA98560DA}" sibTransId="{CB190572-CC86-4364-81E8-18784AE540FE}"/>
    <dgm:cxn modelId="{3977148A-792E-440F-A856-43BEDCD478C6}" type="presOf" srcId="{0797B4C0-4D82-44F6-8E02-2E5A384FC1BD}" destId="{6B42F623-3465-4EE5-BA0E-278211B41465}" srcOrd="0" destOrd="0" presId="urn:microsoft.com/office/officeart/2005/8/layout/hList1"/>
    <dgm:cxn modelId="{5BDECE54-A296-4501-B1D8-F7338FB2B915}" type="presOf" srcId="{F4427BCB-3FCC-4D94-A313-25E1EFC310D3}" destId="{A4702C09-B8AD-48C8-91E7-9987CAF56F56}" srcOrd="0" destOrd="3" presId="urn:microsoft.com/office/officeart/2005/8/layout/hList1"/>
    <dgm:cxn modelId="{0883AF78-15C9-4F74-86D7-20C1340284FB}" type="presOf" srcId="{4A5B22C7-72FD-4D1A-95D3-4363E635DC82}" destId="{A4702C09-B8AD-48C8-91E7-9987CAF56F56}" srcOrd="0" destOrd="1" presId="urn:microsoft.com/office/officeart/2005/8/layout/hList1"/>
    <dgm:cxn modelId="{F7CC0564-9855-4269-AF40-B2CA488C6AC3}" srcId="{8C201692-7FF3-48F1-9102-7406A17B2B53}" destId="{F2E0546B-6E0C-436B-BE0B-9472139A3CE0}" srcOrd="2" destOrd="0" parTransId="{C7E2B24C-2DED-4639-B0B5-35197869CE50}" sibTransId="{33675B41-6451-465F-B579-DD028BA8F707}"/>
    <dgm:cxn modelId="{78CD3284-5C94-422C-8DD2-0AE8B5FCA366}" type="presOf" srcId="{F2427F59-2660-4B1E-8E13-F0B83D52197B}" destId="{BBD453E5-4AAC-4541-8A53-6B84203F0B90}" srcOrd="0" destOrd="3" presId="urn:microsoft.com/office/officeart/2005/8/layout/hList1"/>
    <dgm:cxn modelId="{495B36BE-E429-441F-99D3-95A6A954E67B}" srcId="{8C201692-7FF3-48F1-9102-7406A17B2B53}" destId="{F2427F59-2660-4B1E-8E13-F0B83D52197B}" srcOrd="3" destOrd="0" parTransId="{72234A5A-BFEC-4964-BA21-7D06D5FE9A33}" sibTransId="{CFA1231E-9445-44ED-98B5-D0A09E153729}"/>
    <dgm:cxn modelId="{80883FF3-989A-4EB2-9116-82C9AF710DB6}" type="presOf" srcId="{F2E0546B-6E0C-436B-BE0B-9472139A3CE0}" destId="{BBD453E5-4AAC-4541-8A53-6B84203F0B90}" srcOrd="0" destOrd="2" presId="urn:microsoft.com/office/officeart/2005/8/layout/hList1"/>
    <dgm:cxn modelId="{3498E36C-A667-4718-88B2-1A9DD45C4943}" srcId="{535548B8-3A56-4875-B30C-B343E98C1D24}" destId="{0797B4C0-4D82-44F6-8E02-2E5A384FC1BD}" srcOrd="0" destOrd="0" parTransId="{3C26FBB2-ED92-4C9F-949D-FFBC2E20420C}" sibTransId="{FFB68A53-E23F-4C50-B211-4BC737903206}"/>
    <dgm:cxn modelId="{5127A31C-7485-4097-AE3B-FB9E69DF40FE}" type="presOf" srcId="{39717164-EF09-42C6-8209-2974B21DBCF2}" destId="{693D3BD6-1436-4042-A603-7F1F5506AE88}" srcOrd="0" destOrd="0" presId="urn:microsoft.com/office/officeart/2005/8/layout/hList1"/>
    <dgm:cxn modelId="{FE8898BB-8477-4FA7-8FBE-06597884E07A}" srcId="{0797B4C0-4D82-44F6-8E02-2E5A384FC1BD}" destId="{4A5B22C7-72FD-4D1A-95D3-4363E635DC82}" srcOrd="1" destOrd="0" parTransId="{02FDF90B-C6A7-4140-B86E-61E12AE9E870}" sibTransId="{DBAA2B20-F723-40CE-8225-9DCA8D270B42}"/>
    <dgm:cxn modelId="{089DE54D-A1C8-4199-9FA0-1852F2EA4594}" srcId="{8C201692-7FF3-48F1-9102-7406A17B2B53}" destId="{D9046AF7-BF4F-4801-83B3-BB29D0883D30}" srcOrd="4" destOrd="0" parTransId="{AC1D771F-2577-45EF-BFD0-129915D36015}" sibTransId="{47560500-E4DE-4FF2-B818-6A45C3ED465A}"/>
    <dgm:cxn modelId="{4AD8183B-2C35-4D67-A241-D9ABF66A25DE}" type="presOf" srcId="{535548B8-3A56-4875-B30C-B343E98C1D24}" destId="{1E3AD3B6-82CE-4221-B169-0BF9DF7361BF}" srcOrd="0" destOrd="0" presId="urn:microsoft.com/office/officeart/2005/8/layout/hList1"/>
    <dgm:cxn modelId="{93512B1E-9512-46A1-9A17-2EBC5E1C0E9F}" srcId="{535548B8-3A56-4875-B30C-B343E98C1D24}" destId="{BC7A28F8-914E-478D-B9FF-A38A80697609}" srcOrd="2" destOrd="0" parTransId="{057DE8EB-1AE7-4E40-B13F-351C9D8BDBC8}" sibTransId="{27C07FFA-02C4-47A2-8319-2373FA309508}"/>
    <dgm:cxn modelId="{9C794F94-6E40-46EA-BB2A-A60235A97131}" type="presParOf" srcId="{1E3AD3B6-82CE-4221-B169-0BF9DF7361BF}" destId="{D7AC3819-49EC-48E9-ABD0-F0962BFA06B3}" srcOrd="0" destOrd="0" presId="urn:microsoft.com/office/officeart/2005/8/layout/hList1"/>
    <dgm:cxn modelId="{D088583C-7285-43CD-AF31-0FECE581909E}" type="presParOf" srcId="{D7AC3819-49EC-48E9-ABD0-F0962BFA06B3}" destId="{6B42F623-3465-4EE5-BA0E-278211B41465}" srcOrd="0" destOrd="0" presId="urn:microsoft.com/office/officeart/2005/8/layout/hList1"/>
    <dgm:cxn modelId="{2A3C77D1-87DB-4DE9-BF93-7883FBE182EB}" type="presParOf" srcId="{D7AC3819-49EC-48E9-ABD0-F0962BFA06B3}" destId="{A4702C09-B8AD-48C8-91E7-9987CAF56F56}" srcOrd="1" destOrd="0" presId="urn:microsoft.com/office/officeart/2005/8/layout/hList1"/>
    <dgm:cxn modelId="{985AAEF5-D1BC-4785-BF13-02F3FC95E8B3}" type="presParOf" srcId="{1E3AD3B6-82CE-4221-B169-0BF9DF7361BF}" destId="{CDA0AEB0-8BE7-494D-810E-A35D4BFB8C6A}" srcOrd="1" destOrd="0" presId="urn:microsoft.com/office/officeart/2005/8/layout/hList1"/>
    <dgm:cxn modelId="{9FB6A0F3-1074-4F95-8956-C50BB2315276}" type="presParOf" srcId="{1E3AD3B6-82CE-4221-B169-0BF9DF7361BF}" destId="{40992429-ABA5-4840-B71F-3B2107E441D2}" srcOrd="2" destOrd="0" presId="urn:microsoft.com/office/officeart/2005/8/layout/hList1"/>
    <dgm:cxn modelId="{9A92DA83-8172-4DBF-B565-A3ACDA829C4B}" type="presParOf" srcId="{40992429-ABA5-4840-B71F-3B2107E441D2}" destId="{5BC86E87-8F7A-4E89-869B-8FEE6CE321C1}" srcOrd="0" destOrd="0" presId="urn:microsoft.com/office/officeart/2005/8/layout/hList1"/>
    <dgm:cxn modelId="{CA07F37C-7D96-4E78-B68D-DB1AFDE10977}" type="presParOf" srcId="{40992429-ABA5-4840-B71F-3B2107E441D2}" destId="{BBD453E5-4AAC-4541-8A53-6B84203F0B90}" srcOrd="1" destOrd="0" presId="urn:microsoft.com/office/officeart/2005/8/layout/hList1"/>
    <dgm:cxn modelId="{D5EB6C56-B283-4478-9A62-97884B5B8F55}" type="presParOf" srcId="{1E3AD3B6-82CE-4221-B169-0BF9DF7361BF}" destId="{B0C24AF9-EE29-408E-A76E-5F8220A88644}" srcOrd="3" destOrd="0" presId="urn:microsoft.com/office/officeart/2005/8/layout/hList1"/>
    <dgm:cxn modelId="{FC5E418C-5D73-4E72-A345-0FBA1A6A7408}" type="presParOf" srcId="{1E3AD3B6-82CE-4221-B169-0BF9DF7361BF}" destId="{24D7CBA3-635A-4FFA-8130-46C03206211A}" srcOrd="4" destOrd="0" presId="urn:microsoft.com/office/officeart/2005/8/layout/hList1"/>
    <dgm:cxn modelId="{7E96B677-A743-4824-8F5B-432CBF614441}" type="presParOf" srcId="{24D7CBA3-635A-4FFA-8130-46C03206211A}" destId="{60A088BB-9BFF-46B5-93EA-325CF326B29C}" srcOrd="0" destOrd="0" presId="urn:microsoft.com/office/officeart/2005/8/layout/hList1"/>
    <dgm:cxn modelId="{4FCE3C2B-BFA2-4F91-A8BE-E1B2ACAC5BA9}" type="presParOf" srcId="{24D7CBA3-635A-4FFA-8130-46C03206211A}" destId="{693D3BD6-1436-4042-A603-7F1F5506AE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6FE18-5F85-4DF8-BFDD-157A6850D12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8469D5A-C4FF-41C8-B2A8-3C17B09B9AEF}">
      <dgm:prSet phldrT="[Szöveg]" custT="1"/>
      <dgm:spPr/>
      <dgm:t>
        <a:bodyPr/>
        <a:lstStyle/>
        <a:p>
          <a:r>
            <a:rPr lang="hu-HU" sz="1600" dirty="0" smtClean="0"/>
            <a:t>Tartós vízhiány</a:t>
          </a:r>
          <a:endParaRPr lang="hu-HU" sz="1600" dirty="0"/>
        </a:p>
      </dgm:t>
    </dgm:pt>
    <dgm:pt modelId="{CABE6DC4-EC3A-4069-A774-72AECD045EE5}" type="parTrans" cxnId="{26857B70-1611-4DCC-85F8-0F3BBD015A66}">
      <dgm:prSet/>
      <dgm:spPr/>
      <dgm:t>
        <a:bodyPr/>
        <a:lstStyle/>
        <a:p>
          <a:endParaRPr lang="hu-HU"/>
        </a:p>
      </dgm:t>
    </dgm:pt>
    <dgm:pt modelId="{EE32C7AE-1C42-4F3A-966A-67960349C751}" type="sibTrans" cxnId="{26857B70-1611-4DCC-85F8-0F3BBD015A66}">
      <dgm:prSet/>
      <dgm:spPr/>
      <dgm:t>
        <a:bodyPr/>
        <a:lstStyle/>
        <a:p>
          <a:endParaRPr lang="hu-HU"/>
        </a:p>
      </dgm:t>
    </dgm:pt>
    <dgm:pt modelId="{CCFAEDC7-4D6F-4E24-A280-FEDD3378DA7C}">
      <dgm:prSet phldrT="[Szöveg]"/>
      <dgm:spPr/>
      <dgm:t>
        <a:bodyPr/>
        <a:lstStyle/>
        <a:p>
          <a:r>
            <a:rPr lang="hu-HU" dirty="0" smtClean="0"/>
            <a:t>Ellehetetleníti a táj jellegét eredetileg leginkább meghatározó, ma töredékére fogyatkozott  vízigényes élőhelytípusok regenerálódását.</a:t>
          </a:r>
          <a:endParaRPr lang="hu-HU" dirty="0"/>
        </a:p>
      </dgm:t>
    </dgm:pt>
    <dgm:pt modelId="{0117352C-0C11-41C8-9C54-C7344DAB7E2A}" type="parTrans" cxnId="{08A3202A-4D6F-498D-A06A-C6178B806A77}">
      <dgm:prSet/>
      <dgm:spPr/>
      <dgm:t>
        <a:bodyPr/>
        <a:lstStyle/>
        <a:p>
          <a:endParaRPr lang="hu-HU"/>
        </a:p>
      </dgm:t>
    </dgm:pt>
    <dgm:pt modelId="{E5DFE980-DDC3-4361-A86D-B9DD4BDDDF8E}" type="sibTrans" cxnId="{08A3202A-4D6F-498D-A06A-C6178B806A77}">
      <dgm:prSet/>
      <dgm:spPr/>
      <dgm:t>
        <a:bodyPr/>
        <a:lstStyle/>
        <a:p>
          <a:endParaRPr lang="hu-HU"/>
        </a:p>
      </dgm:t>
    </dgm:pt>
    <dgm:pt modelId="{C0F10E3C-93C6-4549-948D-999696CF909C}">
      <dgm:prSet phldrT="[Szöveg]" custT="1"/>
      <dgm:spPr/>
      <dgm:t>
        <a:bodyPr/>
        <a:lstStyle/>
        <a:p>
          <a:r>
            <a:rPr lang="hu-HU" sz="1600" dirty="0" smtClean="0"/>
            <a:t>Idegenhonos özönnövények megjelenése</a:t>
          </a:r>
          <a:endParaRPr lang="hu-HU" sz="1600" dirty="0"/>
        </a:p>
      </dgm:t>
    </dgm:pt>
    <dgm:pt modelId="{B254C339-D06B-4BAD-9DED-CC803F7A7CD1}" type="parTrans" cxnId="{A712FC78-244C-407A-B960-1DE15768F531}">
      <dgm:prSet/>
      <dgm:spPr/>
      <dgm:t>
        <a:bodyPr/>
        <a:lstStyle/>
        <a:p>
          <a:endParaRPr lang="hu-HU"/>
        </a:p>
      </dgm:t>
    </dgm:pt>
    <dgm:pt modelId="{A84E2834-0F7F-43C5-83AD-DC8FD60419C0}" type="sibTrans" cxnId="{A712FC78-244C-407A-B960-1DE15768F531}">
      <dgm:prSet/>
      <dgm:spPr/>
      <dgm:t>
        <a:bodyPr/>
        <a:lstStyle/>
        <a:p>
          <a:endParaRPr lang="hu-HU"/>
        </a:p>
      </dgm:t>
    </dgm:pt>
    <dgm:pt modelId="{BD192D7B-8978-463D-AFF6-31973EB4037D}">
      <dgm:prSet phldrT="[Szöveg]"/>
      <dgm:spPr/>
      <dgm:t>
        <a:bodyPr/>
        <a:lstStyle/>
        <a:p>
          <a:r>
            <a:rPr lang="hu-HU" dirty="0" smtClean="0"/>
            <a:t>Akác </a:t>
          </a:r>
          <a:r>
            <a:rPr lang="hu-HU" dirty="0" smtClean="0">
              <a:sym typeface="Wingdings" panose="05000000000000000000" pitchFamily="2" charset="2"/>
            </a:rPr>
            <a:t> akác erdők telepítése a futóhomok megkötése céljából</a:t>
          </a:r>
          <a:endParaRPr lang="hu-HU" dirty="0"/>
        </a:p>
      </dgm:t>
    </dgm:pt>
    <dgm:pt modelId="{BD6DA425-E032-4A16-A187-AA95F2EB65CC}" type="parTrans" cxnId="{2F478CDE-6696-466D-986C-CF062E52A382}">
      <dgm:prSet/>
      <dgm:spPr/>
      <dgm:t>
        <a:bodyPr/>
        <a:lstStyle/>
        <a:p>
          <a:endParaRPr lang="hu-HU"/>
        </a:p>
      </dgm:t>
    </dgm:pt>
    <dgm:pt modelId="{E61DFA42-8E14-4C8D-880E-05B8E361BD97}" type="sibTrans" cxnId="{2F478CDE-6696-466D-986C-CF062E52A382}">
      <dgm:prSet/>
      <dgm:spPr/>
      <dgm:t>
        <a:bodyPr/>
        <a:lstStyle/>
        <a:p>
          <a:endParaRPr lang="hu-HU"/>
        </a:p>
      </dgm:t>
    </dgm:pt>
    <dgm:pt modelId="{6FD46C8B-1C3C-41E7-BE92-0C36966295E2}">
      <dgm:prSet phldrT="[Szöveg]" custT="1"/>
      <dgm:spPr/>
      <dgm:t>
        <a:bodyPr/>
        <a:lstStyle/>
        <a:p>
          <a:r>
            <a:rPr lang="hu-HU" sz="1600" dirty="0" smtClean="0"/>
            <a:t>Jellemző társulások</a:t>
          </a:r>
          <a:endParaRPr lang="hu-HU" sz="1600" dirty="0"/>
        </a:p>
      </dgm:t>
    </dgm:pt>
    <dgm:pt modelId="{026E0117-EB18-4C20-9F18-33058EE5BC24}" type="parTrans" cxnId="{D8FF8F4F-767F-4C5B-9C12-A5DCFF05DFB2}">
      <dgm:prSet/>
      <dgm:spPr/>
      <dgm:t>
        <a:bodyPr/>
        <a:lstStyle/>
        <a:p>
          <a:endParaRPr lang="hu-HU"/>
        </a:p>
      </dgm:t>
    </dgm:pt>
    <dgm:pt modelId="{47E01D9F-E262-417F-AC4A-00FB0F4225EE}" type="sibTrans" cxnId="{D8FF8F4F-767F-4C5B-9C12-A5DCFF05DFB2}">
      <dgm:prSet/>
      <dgm:spPr/>
      <dgm:t>
        <a:bodyPr/>
        <a:lstStyle/>
        <a:p>
          <a:endParaRPr lang="hu-HU"/>
        </a:p>
      </dgm:t>
    </dgm:pt>
    <dgm:pt modelId="{214C6E24-3649-4D65-9F6E-B282D0990BDE}">
      <dgm:prSet phldrT="[Szöveg]"/>
      <dgm:spPr/>
      <dgm:t>
        <a:bodyPr/>
        <a:lstStyle/>
        <a:p>
          <a:r>
            <a:rPr lang="hu-HU" dirty="0" smtClean="0"/>
            <a:t>A tölgyeseket a homokbuckákon és a lapos, mélyedéses térszíneken - elsősorban homokpusztai, illetve vízi, lápi, mocsári és </a:t>
          </a:r>
          <a:r>
            <a:rPr lang="hu-HU" i="1" dirty="0" smtClean="0"/>
            <a:t>réti társulások </a:t>
          </a:r>
          <a:r>
            <a:rPr lang="hu-HU" dirty="0" smtClean="0"/>
            <a:t>váltják fel. </a:t>
          </a:r>
          <a:endParaRPr lang="hu-HU" dirty="0"/>
        </a:p>
      </dgm:t>
    </dgm:pt>
    <dgm:pt modelId="{64BDB5EA-17F8-474D-ABF1-4B23E2407DC0}" type="parTrans" cxnId="{3E29E5E3-B0B9-425F-8639-BFDB43257776}">
      <dgm:prSet/>
      <dgm:spPr/>
      <dgm:t>
        <a:bodyPr/>
        <a:lstStyle/>
        <a:p>
          <a:endParaRPr lang="hu-HU"/>
        </a:p>
      </dgm:t>
    </dgm:pt>
    <dgm:pt modelId="{627EDCDF-C0BC-426D-B52B-9BFACB47327E}" type="sibTrans" cxnId="{3E29E5E3-B0B9-425F-8639-BFDB43257776}">
      <dgm:prSet/>
      <dgm:spPr/>
      <dgm:t>
        <a:bodyPr/>
        <a:lstStyle/>
        <a:p>
          <a:endParaRPr lang="hu-HU"/>
        </a:p>
      </dgm:t>
    </dgm:pt>
    <dgm:pt modelId="{8A749881-2818-446F-8233-6F2C73428BAF}">
      <dgm:prSet phldrT="[Szöveg]"/>
      <dgm:spPr/>
      <dgm:t>
        <a:bodyPr/>
        <a:lstStyle/>
        <a:p>
          <a:r>
            <a:rPr lang="hu-HU" dirty="0" smtClean="0"/>
            <a:t>kései meggy, bálványfa, amerikai kőris, aranyvessző, parlagfű, selyemkóró</a:t>
          </a:r>
          <a:endParaRPr lang="hu-HU" dirty="0"/>
        </a:p>
      </dgm:t>
    </dgm:pt>
    <dgm:pt modelId="{B1914462-1A4A-47D6-8CD2-567F2C1EA1C9}" type="parTrans" cxnId="{DFDC4623-3043-49C0-B80A-1D79CC9278CB}">
      <dgm:prSet/>
      <dgm:spPr/>
      <dgm:t>
        <a:bodyPr/>
        <a:lstStyle/>
        <a:p>
          <a:endParaRPr lang="hu-HU"/>
        </a:p>
      </dgm:t>
    </dgm:pt>
    <dgm:pt modelId="{CBA54900-54BD-4633-8D7E-C73BE4A2FBA4}" type="sibTrans" cxnId="{DFDC4623-3043-49C0-B80A-1D79CC9278CB}">
      <dgm:prSet/>
      <dgm:spPr/>
      <dgm:t>
        <a:bodyPr/>
        <a:lstStyle/>
        <a:p>
          <a:endParaRPr lang="hu-HU"/>
        </a:p>
      </dgm:t>
    </dgm:pt>
    <dgm:pt modelId="{E7C21C67-97C1-44B3-8361-00DD9C97A078}">
      <dgm:prSet/>
      <dgm:spPr/>
      <dgm:t>
        <a:bodyPr/>
        <a:lstStyle/>
        <a:p>
          <a:r>
            <a:rPr lang="hu-HU" dirty="0" smtClean="0"/>
            <a:t>Nyírbátorban is felfedezhetjük ezeket.</a:t>
          </a:r>
          <a:endParaRPr lang="hu-HU" dirty="0"/>
        </a:p>
      </dgm:t>
    </dgm:pt>
    <dgm:pt modelId="{D27C4B36-B68C-490C-859D-6DE92260F39E}" type="parTrans" cxnId="{67A4B2FD-D62D-4C4E-A0C6-B92C06947D2A}">
      <dgm:prSet/>
      <dgm:spPr/>
      <dgm:t>
        <a:bodyPr/>
        <a:lstStyle/>
        <a:p>
          <a:endParaRPr lang="hu-HU"/>
        </a:p>
      </dgm:t>
    </dgm:pt>
    <dgm:pt modelId="{E97263DA-0EBB-48F7-94B3-4430591C5917}" type="sibTrans" cxnId="{67A4B2FD-D62D-4C4E-A0C6-B92C06947D2A}">
      <dgm:prSet/>
      <dgm:spPr/>
      <dgm:t>
        <a:bodyPr/>
        <a:lstStyle/>
        <a:p>
          <a:endParaRPr lang="hu-HU"/>
        </a:p>
      </dgm:t>
    </dgm:pt>
    <dgm:pt modelId="{EAEAFC9D-A87E-4BD9-B84D-60BB85452DA7}">
      <dgm:prSet phldrT="[Szöveg]"/>
      <dgm:spPr/>
      <dgm:t>
        <a:bodyPr/>
        <a:lstStyle/>
        <a:p>
          <a:r>
            <a:rPr lang="hu-HU" dirty="0" smtClean="0"/>
            <a:t>Csak a mélyebb buckaközökben maradt meg a víz.</a:t>
          </a:r>
          <a:endParaRPr lang="hu-HU" dirty="0"/>
        </a:p>
      </dgm:t>
    </dgm:pt>
    <dgm:pt modelId="{9ECD4AE7-EFA9-49DB-ACD6-CD1EEEAF0FF4}" type="parTrans" cxnId="{59C486A2-F01D-4E9A-B476-E443398DCEBB}">
      <dgm:prSet/>
      <dgm:spPr/>
      <dgm:t>
        <a:bodyPr/>
        <a:lstStyle/>
        <a:p>
          <a:endParaRPr lang="hu-HU"/>
        </a:p>
      </dgm:t>
    </dgm:pt>
    <dgm:pt modelId="{306707D0-0A8F-466E-81F3-0338025B6AA2}" type="sibTrans" cxnId="{59C486A2-F01D-4E9A-B476-E443398DCEBB}">
      <dgm:prSet/>
      <dgm:spPr/>
      <dgm:t>
        <a:bodyPr/>
        <a:lstStyle/>
        <a:p>
          <a:endParaRPr lang="hu-HU"/>
        </a:p>
      </dgm:t>
    </dgm:pt>
    <dgm:pt modelId="{3083F51C-AD85-4793-A886-90E79711271F}" type="pres">
      <dgm:prSet presAssocID="{92A6FE18-5F85-4DF8-BFDD-157A6850D1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F1693DE-487D-483B-BE30-E32239CFBA13}" type="pres">
      <dgm:prSet presAssocID="{D8469D5A-C4FF-41C8-B2A8-3C17B09B9AEF}" presName="composite" presStyleCnt="0"/>
      <dgm:spPr/>
    </dgm:pt>
    <dgm:pt modelId="{D642F664-D01C-4164-90AD-0B35B6878F59}" type="pres">
      <dgm:prSet presAssocID="{D8469D5A-C4FF-41C8-B2A8-3C17B09B9AE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658190-9198-4946-9482-965A015E3448}" type="pres">
      <dgm:prSet presAssocID="{D8469D5A-C4FF-41C8-B2A8-3C17B09B9AE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B30FD35-285F-41A8-B97B-95472294F7F9}" type="pres">
      <dgm:prSet presAssocID="{EE32C7AE-1C42-4F3A-966A-67960349C751}" presName="sp" presStyleCnt="0"/>
      <dgm:spPr/>
    </dgm:pt>
    <dgm:pt modelId="{6F62A33E-ADEE-4C01-8BD0-7B8333FEF7A4}" type="pres">
      <dgm:prSet presAssocID="{C0F10E3C-93C6-4549-948D-999696CF909C}" presName="composite" presStyleCnt="0"/>
      <dgm:spPr/>
    </dgm:pt>
    <dgm:pt modelId="{0FF13A36-A132-4211-9FD9-8475BE66F582}" type="pres">
      <dgm:prSet presAssocID="{C0F10E3C-93C6-4549-948D-999696CF909C}" presName="parentText" presStyleLbl="alignNode1" presStyleIdx="1" presStyleCnt="3" custLinFactNeighborY="-282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1EF6BF-93C2-415C-8FFC-63772AD36ABD}" type="pres">
      <dgm:prSet presAssocID="{C0F10E3C-93C6-4549-948D-999696CF909C}" presName="descendantText" presStyleLbl="alignAcc1" presStyleIdx="1" presStyleCnt="3" custScaleX="89983" custLinFactNeighborX="-5146" custLinFactNeighborY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B23E7D-258F-4392-8712-689361B93FCA}" type="pres">
      <dgm:prSet presAssocID="{A84E2834-0F7F-43C5-83AD-DC8FD60419C0}" presName="sp" presStyleCnt="0"/>
      <dgm:spPr/>
    </dgm:pt>
    <dgm:pt modelId="{CCAA587E-1A34-41A1-A32A-61011C8D8472}" type="pres">
      <dgm:prSet presAssocID="{6FD46C8B-1C3C-41E7-BE92-0C36966295E2}" presName="composite" presStyleCnt="0"/>
      <dgm:spPr/>
    </dgm:pt>
    <dgm:pt modelId="{FF9280F5-350C-4047-A37D-EA84B701742A}" type="pres">
      <dgm:prSet presAssocID="{6FD46C8B-1C3C-41E7-BE92-0C36966295E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3A9E97-2F25-478A-B4AC-D9F7AB107496}" type="pres">
      <dgm:prSet presAssocID="{6FD46C8B-1C3C-41E7-BE92-0C36966295E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9293C75-5EA3-4542-8E92-C298131D39F7}" type="presOf" srcId="{8A749881-2818-446F-8233-6F2C73428BAF}" destId="{1F1EF6BF-93C2-415C-8FFC-63772AD36ABD}" srcOrd="0" destOrd="1" presId="urn:microsoft.com/office/officeart/2005/8/layout/chevron2"/>
    <dgm:cxn modelId="{08A3202A-4D6F-498D-A06A-C6178B806A77}" srcId="{D8469D5A-C4FF-41C8-B2A8-3C17B09B9AEF}" destId="{CCFAEDC7-4D6F-4E24-A280-FEDD3378DA7C}" srcOrd="0" destOrd="0" parTransId="{0117352C-0C11-41C8-9C54-C7344DAB7E2A}" sibTransId="{E5DFE980-DDC3-4361-A86D-B9DD4BDDDF8E}"/>
    <dgm:cxn modelId="{26857B70-1611-4DCC-85F8-0F3BBD015A66}" srcId="{92A6FE18-5F85-4DF8-BFDD-157A6850D12B}" destId="{D8469D5A-C4FF-41C8-B2A8-3C17B09B9AEF}" srcOrd="0" destOrd="0" parTransId="{CABE6DC4-EC3A-4069-A774-72AECD045EE5}" sibTransId="{EE32C7AE-1C42-4F3A-966A-67960349C751}"/>
    <dgm:cxn modelId="{59C486A2-F01D-4E9A-B476-E443398DCEBB}" srcId="{6FD46C8B-1C3C-41E7-BE92-0C36966295E2}" destId="{EAEAFC9D-A87E-4BD9-B84D-60BB85452DA7}" srcOrd="1" destOrd="0" parTransId="{9ECD4AE7-EFA9-49DB-ACD6-CD1EEEAF0FF4}" sibTransId="{306707D0-0A8F-466E-81F3-0338025B6AA2}"/>
    <dgm:cxn modelId="{EBAA2D0C-B2C2-46C0-8A0A-BD907BF83135}" type="presOf" srcId="{CCFAEDC7-4D6F-4E24-A280-FEDD3378DA7C}" destId="{0E658190-9198-4946-9482-965A015E3448}" srcOrd="0" destOrd="0" presId="urn:microsoft.com/office/officeart/2005/8/layout/chevron2"/>
    <dgm:cxn modelId="{07A54C79-6DE5-4566-9DFC-86FD25480621}" type="presOf" srcId="{E7C21C67-97C1-44B3-8361-00DD9C97A078}" destId="{9C3A9E97-2F25-478A-B4AC-D9F7AB107496}" srcOrd="0" destOrd="2" presId="urn:microsoft.com/office/officeart/2005/8/layout/chevron2"/>
    <dgm:cxn modelId="{C97C9C14-5EC1-444E-90FE-D90063ACF26F}" type="presOf" srcId="{EAEAFC9D-A87E-4BD9-B84D-60BB85452DA7}" destId="{9C3A9E97-2F25-478A-B4AC-D9F7AB107496}" srcOrd="0" destOrd="1" presId="urn:microsoft.com/office/officeart/2005/8/layout/chevron2"/>
    <dgm:cxn modelId="{0540E37C-E19E-4D4C-B4E7-273A2F3491F7}" type="presOf" srcId="{BD192D7B-8978-463D-AFF6-31973EB4037D}" destId="{1F1EF6BF-93C2-415C-8FFC-63772AD36ABD}" srcOrd="0" destOrd="0" presId="urn:microsoft.com/office/officeart/2005/8/layout/chevron2"/>
    <dgm:cxn modelId="{F825EA53-C541-42AF-8F6C-8A92F9A23413}" type="presOf" srcId="{D8469D5A-C4FF-41C8-B2A8-3C17B09B9AEF}" destId="{D642F664-D01C-4164-90AD-0B35B6878F59}" srcOrd="0" destOrd="0" presId="urn:microsoft.com/office/officeart/2005/8/layout/chevron2"/>
    <dgm:cxn modelId="{9FA64955-3761-4AC6-A4A8-4A50A9BE545C}" type="presOf" srcId="{92A6FE18-5F85-4DF8-BFDD-157A6850D12B}" destId="{3083F51C-AD85-4793-A886-90E79711271F}" srcOrd="0" destOrd="0" presId="urn:microsoft.com/office/officeart/2005/8/layout/chevron2"/>
    <dgm:cxn modelId="{2F478CDE-6696-466D-986C-CF062E52A382}" srcId="{C0F10E3C-93C6-4549-948D-999696CF909C}" destId="{BD192D7B-8978-463D-AFF6-31973EB4037D}" srcOrd="0" destOrd="0" parTransId="{BD6DA425-E032-4A16-A187-AA95F2EB65CC}" sibTransId="{E61DFA42-8E14-4C8D-880E-05B8E361BD97}"/>
    <dgm:cxn modelId="{DFDC4623-3043-49C0-B80A-1D79CC9278CB}" srcId="{C0F10E3C-93C6-4549-948D-999696CF909C}" destId="{8A749881-2818-446F-8233-6F2C73428BAF}" srcOrd="1" destOrd="0" parTransId="{B1914462-1A4A-47D6-8CD2-567F2C1EA1C9}" sibTransId="{CBA54900-54BD-4633-8D7E-C73BE4A2FBA4}"/>
    <dgm:cxn modelId="{FDFFE920-873B-48B9-84E3-ABC523FBBADC}" type="presOf" srcId="{C0F10E3C-93C6-4549-948D-999696CF909C}" destId="{0FF13A36-A132-4211-9FD9-8475BE66F582}" srcOrd="0" destOrd="0" presId="urn:microsoft.com/office/officeart/2005/8/layout/chevron2"/>
    <dgm:cxn modelId="{A712FC78-244C-407A-B960-1DE15768F531}" srcId="{92A6FE18-5F85-4DF8-BFDD-157A6850D12B}" destId="{C0F10E3C-93C6-4549-948D-999696CF909C}" srcOrd="1" destOrd="0" parTransId="{B254C339-D06B-4BAD-9DED-CC803F7A7CD1}" sibTransId="{A84E2834-0F7F-43C5-83AD-DC8FD60419C0}"/>
    <dgm:cxn modelId="{67A4B2FD-D62D-4C4E-A0C6-B92C06947D2A}" srcId="{6FD46C8B-1C3C-41E7-BE92-0C36966295E2}" destId="{E7C21C67-97C1-44B3-8361-00DD9C97A078}" srcOrd="2" destOrd="0" parTransId="{D27C4B36-B68C-490C-859D-6DE92260F39E}" sibTransId="{E97263DA-0EBB-48F7-94B3-4430591C5917}"/>
    <dgm:cxn modelId="{D8FF8F4F-767F-4C5B-9C12-A5DCFF05DFB2}" srcId="{92A6FE18-5F85-4DF8-BFDD-157A6850D12B}" destId="{6FD46C8B-1C3C-41E7-BE92-0C36966295E2}" srcOrd="2" destOrd="0" parTransId="{026E0117-EB18-4C20-9F18-33058EE5BC24}" sibTransId="{47E01D9F-E262-417F-AC4A-00FB0F4225EE}"/>
    <dgm:cxn modelId="{67A5AEC8-C02A-4BD7-AD90-8733D79195DF}" type="presOf" srcId="{6FD46C8B-1C3C-41E7-BE92-0C36966295E2}" destId="{FF9280F5-350C-4047-A37D-EA84B701742A}" srcOrd="0" destOrd="0" presId="urn:microsoft.com/office/officeart/2005/8/layout/chevron2"/>
    <dgm:cxn modelId="{3E29E5E3-B0B9-425F-8639-BFDB43257776}" srcId="{6FD46C8B-1C3C-41E7-BE92-0C36966295E2}" destId="{214C6E24-3649-4D65-9F6E-B282D0990BDE}" srcOrd="0" destOrd="0" parTransId="{64BDB5EA-17F8-474D-ABF1-4B23E2407DC0}" sibTransId="{627EDCDF-C0BC-426D-B52B-9BFACB47327E}"/>
    <dgm:cxn modelId="{BE4BC2BB-0753-4D53-97B2-9BAA9E65EF3D}" type="presOf" srcId="{214C6E24-3649-4D65-9F6E-B282D0990BDE}" destId="{9C3A9E97-2F25-478A-B4AC-D9F7AB107496}" srcOrd="0" destOrd="0" presId="urn:microsoft.com/office/officeart/2005/8/layout/chevron2"/>
    <dgm:cxn modelId="{EB60FF92-C9F4-445C-A325-85CFA42EB017}" type="presParOf" srcId="{3083F51C-AD85-4793-A886-90E79711271F}" destId="{9F1693DE-487D-483B-BE30-E32239CFBA13}" srcOrd="0" destOrd="0" presId="urn:microsoft.com/office/officeart/2005/8/layout/chevron2"/>
    <dgm:cxn modelId="{869FCABE-14FF-40C1-9F5A-972A68DC9BEE}" type="presParOf" srcId="{9F1693DE-487D-483B-BE30-E32239CFBA13}" destId="{D642F664-D01C-4164-90AD-0B35B6878F59}" srcOrd="0" destOrd="0" presId="urn:microsoft.com/office/officeart/2005/8/layout/chevron2"/>
    <dgm:cxn modelId="{5B7E2C72-860C-4821-827B-837086B5E5A6}" type="presParOf" srcId="{9F1693DE-487D-483B-BE30-E32239CFBA13}" destId="{0E658190-9198-4946-9482-965A015E3448}" srcOrd="1" destOrd="0" presId="urn:microsoft.com/office/officeart/2005/8/layout/chevron2"/>
    <dgm:cxn modelId="{2AA6C02B-F088-4D72-A123-F5F55A925C20}" type="presParOf" srcId="{3083F51C-AD85-4793-A886-90E79711271F}" destId="{CB30FD35-285F-41A8-B97B-95472294F7F9}" srcOrd="1" destOrd="0" presId="urn:microsoft.com/office/officeart/2005/8/layout/chevron2"/>
    <dgm:cxn modelId="{0D6472E5-8860-4973-9FB4-3A2E86754DB2}" type="presParOf" srcId="{3083F51C-AD85-4793-A886-90E79711271F}" destId="{6F62A33E-ADEE-4C01-8BD0-7B8333FEF7A4}" srcOrd="2" destOrd="0" presId="urn:microsoft.com/office/officeart/2005/8/layout/chevron2"/>
    <dgm:cxn modelId="{C9D64B6C-D304-4FB8-9EC0-3F3FCA18726A}" type="presParOf" srcId="{6F62A33E-ADEE-4C01-8BD0-7B8333FEF7A4}" destId="{0FF13A36-A132-4211-9FD9-8475BE66F582}" srcOrd="0" destOrd="0" presId="urn:microsoft.com/office/officeart/2005/8/layout/chevron2"/>
    <dgm:cxn modelId="{977B7828-0C35-458C-BE83-4EB038D8FC0A}" type="presParOf" srcId="{6F62A33E-ADEE-4C01-8BD0-7B8333FEF7A4}" destId="{1F1EF6BF-93C2-415C-8FFC-63772AD36ABD}" srcOrd="1" destOrd="0" presId="urn:microsoft.com/office/officeart/2005/8/layout/chevron2"/>
    <dgm:cxn modelId="{D225F613-FB67-4B09-8624-D2F11CD47315}" type="presParOf" srcId="{3083F51C-AD85-4793-A886-90E79711271F}" destId="{8DB23E7D-258F-4392-8712-689361B93FCA}" srcOrd="3" destOrd="0" presId="urn:microsoft.com/office/officeart/2005/8/layout/chevron2"/>
    <dgm:cxn modelId="{E459C152-E4D0-4DE9-81CF-EE443C75AF35}" type="presParOf" srcId="{3083F51C-AD85-4793-A886-90E79711271F}" destId="{CCAA587E-1A34-41A1-A32A-61011C8D8472}" srcOrd="4" destOrd="0" presId="urn:microsoft.com/office/officeart/2005/8/layout/chevron2"/>
    <dgm:cxn modelId="{6382CFDC-B71B-4122-99D0-AEE66425E4A0}" type="presParOf" srcId="{CCAA587E-1A34-41A1-A32A-61011C8D8472}" destId="{FF9280F5-350C-4047-A37D-EA84B701742A}" srcOrd="0" destOrd="0" presId="urn:microsoft.com/office/officeart/2005/8/layout/chevron2"/>
    <dgm:cxn modelId="{87DDF178-04DB-4C07-B752-DA77B427612A}" type="presParOf" srcId="{CCAA587E-1A34-41A1-A32A-61011C8D8472}" destId="{9C3A9E97-2F25-478A-B4AC-D9F7AB1074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0DB25F-958B-4F4F-8C99-5A219346D41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17A9654-36EC-4E45-9B8D-BE8873E38F0F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4D4255A5-F7DD-4F4C-ACC9-A041CE551273}" type="parTrans" cxnId="{549B1393-18ED-4576-946E-EC95045211AE}">
      <dgm:prSet/>
      <dgm:spPr/>
      <dgm:t>
        <a:bodyPr/>
        <a:lstStyle/>
        <a:p>
          <a:endParaRPr lang="hu-HU"/>
        </a:p>
      </dgm:t>
    </dgm:pt>
    <dgm:pt modelId="{A4184822-31A2-4A9A-B0A1-208DC87A3129}" type="sibTrans" cxnId="{549B1393-18ED-4576-946E-EC95045211AE}">
      <dgm:prSet/>
      <dgm:spPr/>
      <dgm:t>
        <a:bodyPr/>
        <a:lstStyle/>
        <a:p>
          <a:endParaRPr lang="hu-HU"/>
        </a:p>
      </dgm:t>
    </dgm:pt>
    <dgm:pt modelId="{2B229E64-420D-40C3-AF3B-5DC19B4CA7DE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86D2070C-E7BD-47F4-AC43-301C1395404A}" type="parTrans" cxnId="{B206ED1D-F1BB-46C2-9F31-66B5C3B0B8F0}">
      <dgm:prSet/>
      <dgm:spPr/>
      <dgm:t>
        <a:bodyPr/>
        <a:lstStyle/>
        <a:p>
          <a:endParaRPr lang="hu-HU"/>
        </a:p>
      </dgm:t>
    </dgm:pt>
    <dgm:pt modelId="{9C5C3564-F926-4DD7-A42F-1E1E59C1B5B4}" type="sibTrans" cxnId="{B206ED1D-F1BB-46C2-9F31-66B5C3B0B8F0}">
      <dgm:prSet/>
      <dgm:spPr/>
      <dgm:t>
        <a:bodyPr/>
        <a:lstStyle/>
        <a:p>
          <a:endParaRPr lang="hu-HU"/>
        </a:p>
      </dgm:t>
    </dgm:pt>
    <dgm:pt modelId="{3B58445A-A775-437D-81AA-51A734D5C6F6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4A3C6388-CA08-4342-9023-46643C165571}" type="parTrans" cxnId="{B7D7687F-07F8-46A9-B506-53468EEAFEE1}">
      <dgm:prSet/>
      <dgm:spPr/>
      <dgm:t>
        <a:bodyPr/>
        <a:lstStyle/>
        <a:p>
          <a:endParaRPr lang="hu-HU"/>
        </a:p>
      </dgm:t>
    </dgm:pt>
    <dgm:pt modelId="{01AFF3FF-A528-43C4-B81B-F9DA45BCF344}" type="sibTrans" cxnId="{B7D7687F-07F8-46A9-B506-53468EEAFEE1}">
      <dgm:prSet/>
      <dgm:spPr/>
      <dgm:t>
        <a:bodyPr/>
        <a:lstStyle/>
        <a:p>
          <a:endParaRPr lang="hu-HU"/>
        </a:p>
      </dgm:t>
    </dgm:pt>
    <dgm:pt modelId="{D2117ED4-3901-42B8-B79B-C49989F0E9BC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FF802313-A4BA-4480-85B5-F5B35438708E}" type="parTrans" cxnId="{8916241C-801C-47A9-A8A6-95B9B808259A}">
      <dgm:prSet/>
      <dgm:spPr/>
      <dgm:t>
        <a:bodyPr/>
        <a:lstStyle/>
        <a:p>
          <a:endParaRPr lang="hu-HU"/>
        </a:p>
      </dgm:t>
    </dgm:pt>
    <dgm:pt modelId="{964EB575-89FB-4C42-8EA3-0BC44A6F82DB}" type="sibTrans" cxnId="{8916241C-801C-47A9-A8A6-95B9B808259A}">
      <dgm:prSet/>
      <dgm:spPr/>
      <dgm:t>
        <a:bodyPr/>
        <a:lstStyle/>
        <a:p>
          <a:endParaRPr lang="hu-HU"/>
        </a:p>
      </dgm:t>
    </dgm:pt>
    <dgm:pt modelId="{5B22D545-A627-4DE7-B54B-AC13A561434A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D5AAAED2-FDED-41DA-8FCC-41B9D0468B1E}" type="parTrans" cxnId="{C7830767-5BD5-4092-BE6A-CD9C85935D36}">
      <dgm:prSet/>
      <dgm:spPr/>
      <dgm:t>
        <a:bodyPr/>
        <a:lstStyle/>
        <a:p>
          <a:endParaRPr lang="hu-HU"/>
        </a:p>
      </dgm:t>
    </dgm:pt>
    <dgm:pt modelId="{FA911A34-A81A-4563-A26C-A91E16DE8A03}" type="sibTrans" cxnId="{C7830767-5BD5-4092-BE6A-CD9C85935D36}">
      <dgm:prSet/>
      <dgm:spPr/>
      <dgm:t>
        <a:bodyPr/>
        <a:lstStyle/>
        <a:p>
          <a:endParaRPr lang="hu-HU"/>
        </a:p>
      </dgm:t>
    </dgm:pt>
    <dgm:pt modelId="{4149D354-6363-49E8-8FB1-1CCD88CDE0D5}" type="pres">
      <dgm:prSet presAssocID="{8A0DB25F-958B-4F4F-8C99-5A219346D4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4A87929-2B8A-4E2E-8E58-0671BE44FC99}" type="pres">
      <dgm:prSet presAssocID="{617A9654-36EC-4E45-9B8D-BE8873E38F0F}" presName="node" presStyleLbl="node1" presStyleIdx="0" presStyleCnt="5" custScaleX="102898" custScaleY="10731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19EFB9F-7A4D-4AAC-8FB1-862415DC3D9E}" type="pres">
      <dgm:prSet presAssocID="{A4184822-31A2-4A9A-B0A1-208DC87A3129}" presName="sibTrans" presStyleLbl="sibTrans2D1" presStyleIdx="0" presStyleCnt="4"/>
      <dgm:spPr/>
      <dgm:t>
        <a:bodyPr/>
        <a:lstStyle/>
        <a:p>
          <a:endParaRPr lang="hu-HU"/>
        </a:p>
      </dgm:t>
    </dgm:pt>
    <dgm:pt modelId="{023B08ED-E6F8-4D52-814D-BADC6C535D06}" type="pres">
      <dgm:prSet presAssocID="{A4184822-31A2-4A9A-B0A1-208DC87A3129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62C19458-A563-4F8E-AAF9-E725A62D30E9}" type="pres">
      <dgm:prSet presAssocID="{2B229E64-420D-40C3-AF3B-5DC19B4CA7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8F1F85-E27B-4D45-953A-C4BE4CFCFCC1}" type="pres">
      <dgm:prSet presAssocID="{9C5C3564-F926-4DD7-A42F-1E1E59C1B5B4}" presName="sibTrans" presStyleLbl="sibTrans2D1" presStyleIdx="1" presStyleCnt="4"/>
      <dgm:spPr/>
      <dgm:t>
        <a:bodyPr/>
        <a:lstStyle/>
        <a:p>
          <a:endParaRPr lang="hu-HU"/>
        </a:p>
      </dgm:t>
    </dgm:pt>
    <dgm:pt modelId="{C25DF703-86C1-44B5-9171-A2F97D78A4B7}" type="pres">
      <dgm:prSet presAssocID="{9C5C3564-F926-4DD7-A42F-1E1E59C1B5B4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A535CBC8-F53F-487D-8819-CA9810353B6F}" type="pres">
      <dgm:prSet presAssocID="{3B58445A-A775-437D-81AA-51A734D5C6F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C0C583-886E-482D-820F-0A539E846AD8}" type="pres">
      <dgm:prSet presAssocID="{01AFF3FF-A528-43C4-B81B-F9DA45BCF344}" presName="sibTrans" presStyleLbl="sibTrans2D1" presStyleIdx="2" presStyleCnt="4" custLinFactNeighborX="-1071" custLinFactNeighborY="11831"/>
      <dgm:spPr/>
      <dgm:t>
        <a:bodyPr/>
        <a:lstStyle/>
        <a:p>
          <a:endParaRPr lang="hu-HU"/>
        </a:p>
      </dgm:t>
    </dgm:pt>
    <dgm:pt modelId="{88168B67-6EA1-4D0C-B8C7-A4D2C061AC89}" type="pres">
      <dgm:prSet presAssocID="{01AFF3FF-A528-43C4-B81B-F9DA45BCF344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2D43B6ED-BDAD-44CA-9922-3F3C2937B658}" type="pres">
      <dgm:prSet presAssocID="{D2117ED4-3901-42B8-B79B-C49989F0E9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6F7A7F-E9FC-4B14-9A30-7AE0C3F6B6E2}" type="pres">
      <dgm:prSet presAssocID="{964EB575-89FB-4C42-8EA3-0BC44A6F82DB}" presName="sibTrans" presStyleLbl="sibTrans2D1" presStyleIdx="3" presStyleCnt="4"/>
      <dgm:spPr/>
      <dgm:t>
        <a:bodyPr/>
        <a:lstStyle/>
        <a:p>
          <a:endParaRPr lang="hu-HU"/>
        </a:p>
      </dgm:t>
    </dgm:pt>
    <dgm:pt modelId="{DAEFDD3A-577B-4B8F-9E89-1820E8864F4D}" type="pres">
      <dgm:prSet presAssocID="{964EB575-89FB-4C42-8EA3-0BC44A6F82DB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C95389E0-E724-4D09-A097-DA65BF4D74B0}" type="pres">
      <dgm:prSet presAssocID="{5B22D545-A627-4DE7-B54B-AC13A56143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7D7687F-07F8-46A9-B506-53468EEAFEE1}" srcId="{8A0DB25F-958B-4F4F-8C99-5A219346D419}" destId="{3B58445A-A775-437D-81AA-51A734D5C6F6}" srcOrd="2" destOrd="0" parTransId="{4A3C6388-CA08-4342-9023-46643C165571}" sibTransId="{01AFF3FF-A528-43C4-B81B-F9DA45BCF344}"/>
    <dgm:cxn modelId="{2C3700DD-4454-4655-B10F-07ACDACB988B}" type="presOf" srcId="{5B22D545-A627-4DE7-B54B-AC13A561434A}" destId="{C95389E0-E724-4D09-A097-DA65BF4D74B0}" srcOrd="0" destOrd="0" presId="urn:microsoft.com/office/officeart/2005/8/layout/process5"/>
    <dgm:cxn modelId="{B206ED1D-F1BB-46C2-9F31-66B5C3B0B8F0}" srcId="{8A0DB25F-958B-4F4F-8C99-5A219346D419}" destId="{2B229E64-420D-40C3-AF3B-5DC19B4CA7DE}" srcOrd="1" destOrd="0" parTransId="{86D2070C-E7BD-47F4-AC43-301C1395404A}" sibTransId="{9C5C3564-F926-4DD7-A42F-1E1E59C1B5B4}"/>
    <dgm:cxn modelId="{1D145F5C-B5CE-477C-B836-3366CD9781EB}" type="presOf" srcId="{964EB575-89FB-4C42-8EA3-0BC44A6F82DB}" destId="{DAEFDD3A-577B-4B8F-9E89-1820E8864F4D}" srcOrd="1" destOrd="0" presId="urn:microsoft.com/office/officeart/2005/8/layout/process5"/>
    <dgm:cxn modelId="{B37FF32B-3F52-4372-879A-6A8F4C9AFFE1}" type="presOf" srcId="{D2117ED4-3901-42B8-B79B-C49989F0E9BC}" destId="{2D43B6ED-BDAD-44CA-9922-3F3C2937B658}" srcOrd="0" destOrd="0" presId="urn:microsoft.com/office/officeart/2005/8/layout/process5"/>
    <dgm:cxn modelId="{C7830767-5BD5-4092-BE6A-CD9C85935D36}" srcId="{8A0DB25F-958B-4F4F-8C99-5A219346D419}" destId="{5B22D545-A627-4DE7-B54B-AC13A561434A}" srcOrd="4" destOrd="0" parTransId="{D5AAAED2-FDED-41DA-8FCC-41B9D0468B1E}" sibTransId="{FA911A34-A81A-4563-A26C-A91E16DE8A03}"/>
    <dgm:cxn modelId="{415A3B49-9FA1-4E11-8987-507580E079C0}" type="presOf" srcId="{8A0DB25F-958B-4F4F-8C99-5A219346D419}" destId="{4149D354-6363-49E8-8FB1-1CCD88CDE0D5}" srcOrd="0" destOrd="0" presId="urn:microsoft.com/office/officeart/2005/8/layout/process5"/>
    <dgm:cxn modelId="{0F1A0D61-BF48-402D-A3A0-EEB3C8E66FD6}" type="presOf" srcId="{9C5C3564-F926-4DD7-A42F-1E1E59C1B5B4}" destId="{C25DF703-86C1-44B5-9171-A2F97D78A4B7}" srcOrd="1" destOrd="0" presId="urn:microsoft.com/office/officeart/2005/8/layout/process5"/>
    <dgm:cxn modelId="{C36D4878-0189-490E-8BFD-92E53B1049E3}" type="presOf" srcId="{964EB575-89FB-4C42-8EA3-0BC44A6F82DB}" destId="{156F7A7F-E9FC-4B14-9A30-7AE0C3F6B6E2}" srcOrd="0" destOrd="0" presId="urn:microsoft.com/office/officeart/2005/8/layout/process5"/>
    <dgm:cxn modelId="{763AB460-90F6-41CC-B762-9021C799DFA1}" type="presOf" srcId="{3B58445A-A775-437D-81AA-51A734D5C6F6}" destId="{A535CBC8-F53F-487D-8819-CA9810353B6F}" srcOrd="0" destOrd="0" presId="urn:microsoft.com/office/officeart/2005/8/layout/process5"/>
    <dgm:cxn modelId="{549B1393-18ED-4576-946E-EC95045211AE}" srcId="{8A0DB25F-958B-4F4F-8C99-5A219346D419}" destId="{617A9654-36EC-4E45-9B8D-BE8873E38F0F}" srcOrd="0" destOrd="0" parTransId="{4D4255A5-F7DD-4F4C-ACC9-A041CE551273}" sibTransId="{A4184822-31A2-4A9A-B0A1-208DC87A3129}"/>
    <dgm:cxn modelId="{BE871C93-CB75-467F-A72F-DD46B3E476A4}" type="presOf" srcId="{A4184822-31A2-4A9A-B0A1-208DC87A3129}" destId="{E19EFB9F-7A4D-4AAC-8FB1-862415DC3D9E}" srcOrd="0" destOrd="0" presId="urn:microsoft.com/office/officeart/2005/8/layout/process5"/>
    <dgm:cxn modelId="{B0240E3C-F348-4A06-95C3-7720F9DA3D11}" type="presOf" srcId="{01AFF3FF-A528-43C4-B81B-F9DA45BCF344}" destId="{27C0C583-886E-482D-820F-0A539E846AD8}" srcOrd="0" destOrd="0" presId="urn:microsoft.com/office/officeart/2005/8/layout/process5"/>
    <dgm:cxn modelId="{8916241C-801C-47A9-A8A6-95B9B808259A}" srcId="{8A0DB25F-958B-4F4F-8C99-5A219346D419}" destId="{D2117ED4-3901-42B8-B79B-C49989F0E9BC}" srcOrd="3" destOrd="0" parTransId="{FF802313-A4BA-4480-85B5-F5B35438708E}" sibTransId="{964EB575-89FB-4C42-8EA3-0BC44A6F82DB}"/>
    <dgm:cxn modelId="{6E9C0B2B-1AC4-4300-BC9A-F4BCA8E3F07A}" type="presOf" srcId="{617A9654-36EC-4E45-9B8D-BE8873E38F0F}" destId="{04A87929-2B8A-4E2E-8E58-0671BE44FC99}" srcOrd="0" destOrd="0" presId="urn:microsoft.com/office/officeart/2005/8/layout/process5"/>
    <dgm:cxn modelId="{E1A278AD-7524-4304-8AAA-69DAC586A9F9}" type="presOf" srcId="{A4184822-31A2-4A9A-B0A1-208DC87A3129}" destId="{023B08ED-E6F8-4D52-814D-BADC6C535D06}" srcOrd="1" destOrd="0" presId="urn:microsoft.com/office/officeart/2005/8/layout/process5"/>
    <dgm:cxn modelId="{3F73F0A6-5114-4332-93E2-C5DA709BCD89}" type="presOf" srcId="{01AFF3FF-A528-43C4-B81B-F9DA45BCF344}" destId="{88168B67-6EA1-4D0C-B8C7-A4D2C061AC89}" srcOrd="1" destOrd="0" presId="urn:microsoft.com/office/officeart/2005/8/layout/process5"/>
    <dgm:cxn modelId="{4E62D3DD-C14D-484A-BD1C-94CB4F30ACA7}" type="presOf" srcId="{2B229E64-420D-40C3-AF3B-5DC19B4CA7DE}" destId="{62C19458-A563-4F8E-AAF9-E725A62D30E9}" srcOrd="0" destOrd="0" presId="urn:microsoft.com/office/officeart/2005/8/layout/process5"/>
    <dgm:cxn modelId="{F0EA192C-B348-4857-ADBA-111A58768483}" type="presOf" srcId="{9C5C3564-F926-4DD7-A42F-1E1E59C1B5B4}" destId="{358F1F85-E27B-4D45-953A-C4BE4CFCFCC1}" srcOrd="0" destOrd="0" presId="urn:microsoft.com/office/officeart/2005/8/layout/process5"/>
    <dgm:cxn modelId="{7FDCEBC1-5D18-4A6B-AEAE-A616762D3FEC}" type="presParOf" srcId="{4149D354-6363-49E8-8FB1-1CCD88CDE0D5}" destId="{04A87929-2B8A-4E2E-8E58-0671BE44FC99}" srcOrd="0" destOrd="0" presId="urn:microsoft.com/office/officeart/2005/8/layout/process5"/>
    <dgm:cxn modelId="{6A7D562E-A158-4A8D-8014-4C19743E65CF}" type="presParOf" srcId="{4149D354-6363-49E8-8FB1-1CCD88CDE0D5}" destId="{E19EFB9F-7A4D-4AAC-8FB1-862415DC3D9E}" srcOrd="1" destOrd="0" presId="urn:microsoft.com/office/officeart/2005/8/layout/process5"/>
    <dgm:cxn modelId="{53068E1C-AA7D-4440-B623-7B5D3F652AAD}" type="presParOf" srcId="{E19EFB9F-7A4D-4AAC-8FB1-862415DC3D9E}" destId="{023B08ED-E6F8-4D52-814D-BADC6C535D06}" srcOrd="0" destOrd="0" presId="urn:microsoft.com/office/officeart/2005/8/layout/process5"/>
    <dgm:cxn modelId="{926B44B6-3B75-4433-8154-B34BB48DA256}" type="presParOf" srcId="{4149D354-6363-49E8-8FB1-1CCD88CDE0D5}" destId="{62C19458-A563-4F8E-AAF9-E725A62D30E9}" srcOrd="2" destOrd="0" presId="urn:microsoft.com/office/officeart/2005/8/layout/process5"/>
    <dgm:cxn modelId="{625F3ACF-BFE7-452E-B6B1-4BACDAF65041}" type="presParOf" srcId="{4149D354-6363-49E8-8FB1-1CCD88CDE0D5}" destId="{358F1F85-E27B-4D45-953A-C4BE4CFCFCC1}" srcOrd="3" destOrd="0" presId="urn:microsoft.com/office/officeart/2005/8/layout/process5"/>
    <dgm:cxn modelId="{40F68802-E0AA-488E-B664-944EBDCD42F7}" type="presParOf" srcId="{358F1F85-E27B-4D45-953A-C4BE4CFCFCC1}" destId="{C25DF703-86C1-44B5-9171-A2F97D78A4B7}" srcOrd="0" destOrd="0" presId="urn:microsoft.com/office/officeart/2005/8/layout/process5"/>
    <dgm:cxn modelId="{AC57CE41-9F64-4D6B-A212-F9C2EDE74A2B}" type="presParOf" srcId="{4149D354-6363-49E8-8FB1-1CCD88CDE0D5}" destId="{A535CBC8-F53F-487D-8819-CA9810353B6F}" srcOrd="4" destOrd="0" presId="urn:microsoft.com/office/officeart/2005/8/layout/process5"/>
    <dgm:cxn modelId="{8AB58675-E68E-4E21-B59C-59153F4A2ABA}" type="presParOf" srcId="{4149D354-6363-49E8-8FB1-1CCD88CDE0D5}" destId="{27C0C583-886E-482D-820F-0A539E846AD8}" srcOrd="5" destOrd="0" presId="urn:microsoft.com/office/officeart/2005/8/layout/process5"/>
    <dgm:cxn modelId="{CC9C3707-D100-4A3B-955D-1B952772B12C}" type="presParOf" srcId="{27C0C583-886E-482D-820F-0A539E846AD8}" destId="{88168B67-6EA1-4D0C-B8C7-A4D2C061AC89}" srcOrd="0" destOrd="0" presId="urn:microsoft.com/office/officeart/2005/8/layout/process5"/>
    <dgm:cxn modelId="{C3B9D243-0752-443F-82F9-1309FB513E89}" type="presParOf" srcId="{4149D354-6363-49E8-8FB1-1CCD88CDE0D5}" destId="{2D43B6ED-BDAD-44CA-9922-3F3C2937B658}" srcOrd="6" destOrd="0" presId="urn:microsoft.com/office/officeart/2005/8/layout/process5"/>
    <dgm:cxn modelId="{33763409-68BD-4E80-95A9-DEB210F8D567}" type="presParOf" srcId="{4149D354-6363-49E8-8FB1-1CCD88CDE0D5}" destId="{156F7A7F-E9FC-4B14-9A30-7AE0C3F6B6E2}" srcOrd="7" destOrd="0" presId="urn:microsoft.com/office/officeart/2005/8/layout/process5"/>
    <dgm:cxn modelId="{3537BC1E-33E7-435D-BFC4-D9B92B2F35BA}" type="presParOf" srcId="{156F7A7F-E9FC-4B14-9A30-7AE0C3F6B6E2}" destId="{DAEFDD3A-577B-4B8F-9E89-1820E8864F4D}" srcOrd="0" destOrd="0" presId="urn:microsoft.com/office/officeart/2005/8/layout/process5"/>
    <dgm:cxn modelId="{F538B5B0-AD20-44D3-9C83-EBE9EA3CFD32}" type="presParOf" srcId="{4149D354-6363-49E8-8FB1-1CCD88CDE0D5}" destId="{C95389E0-E724-4D09-A097-DA65BF4D74B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0DB25F-958B-4F4F-8C99-5A219346D41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17A9654-36EC-4E45-9B8D-BE8873E38F0F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4D4255A5-F7DD-4F4C-ACC9-A041CE551273}" type="parTrans" cxnId="{549B1393-18ED-4576-946E-EC95045211AE}">
      <dgm:prSet/>
      <dgm:spPr/>
      <dgm:t>
        <a:bodyPr/>
        <a:lstStyle/>
        <a:p>
          <a:endParaRPr lang="hu-HU"/>
        </a:p>
      </dgm:t>
    </dgm:pt>
    <dgm:pt modelId="{A4184822-31A2-4A9A-B0A1-208DC87A3129}" type="sibTrans" cxnId="{549B1393-18ED-4576-946E-EC95045211AE}">
      <dgm:prSet/>
      <dgm:spPr/>
      <dgm:t>
        <a:bodyPr/>
        <a:lstStyle/>
        <a:p>
          <a:endParaRPr lang="hu-HU"/>
        </a:p>
      </dgm:t>
    </dgm:pt>
    <dgm:pt modelId="{2B229E64-420D-40C3-AF3B-5DC19B4CA7DE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86D2070C-E7BD-47F4-AC43-301C1395404A}" type="parTrans" cxnId="{B206ED1D-F1BB-46C2-9F31-66B5C3B0B8F0}">
      <dgm:prSet/>
      <dgm:spPr/>
      <dgm:t>
        <a:bodyPr/>
        <a:lstStyle/>
        <a:p>
          <a:endParaRPr lang="hu-HU"/>
        </a:p>
      </dgm:t>
    </dgm:pt>
    <dgm:pt modelId="{9C5C3564-F926-4DD7-A42F-1E1E59C1B5B4}" type="sibTrans" cxnId="{B206ED1D-F1BB-46C2-9F31-66B5C3B0B8F0}">
      <dgm:prSet/>
      <dgm:spPr/>
      <dgm:t>
        <a:bodyPr/>
        <a:lstStyle/>
        <a:p>
          <a:endParaRPr lang="hu-HU"/>
        </a:p>
      </dgm:t>
    </dgm:pt>
    <dgm:pt modelId="{3B58445A-A775-437D-81AA-51A734D5C6F6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4A3C6388-CA08-4342-9023-46643C165571}" type="parTrans" cxnId="{B7D7687F-07F8-46A9-B506-53468EEAFEE1}">
      <dgm:prSet/>
      <dgm:spPr/>
      <dgm:t>
        <a:bodyPr/>
        <a:lstStyle/>
        <a:p>
          <a:endParaRPr lang="hu-HU"/>
        </a:p>
      </dgm:t>
    </dgm:pt>
    <dgm:pt modelId="{01AFF3FF-A528-43C4-B81B-F9DA45BCF344}" type="sibTrans" cxnId="{B7D7687F-07F8-46A9-B506-53468EEAFEE1}">
      <dgm:prSet/>
      <dgm:spPr/>
      <dgm:t>
        <a:bodyPr/>
        <a:lstStyle/>
        <a:p>
          <a:endParaRPr lang="hu-HU"/>
        </a:p>
      </dgm:t>
    </dgm:pt>
    <dgm:pt modelId="{D2117ED4-3901-42B8-B79B-C49989F0E9BC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FF802313-A4BA-4480-85B5-F5B35438708E}" type="parTrans" cxnId="{8916241C-801C-47A9-A8A6-95B9B808259A}">
      <dgm:prSet/>
      <dgm:spPr/>
      <dgm:t>
        <a:bodyPr/>
        <a:lstStyle/>
        <a:p>
          <a:endParaRPr lang="hu-HU"/>
        </a:p>
      </dgm:t>
    </dgm:pt>
    <dgm:pt modelId="{964EB575-89FB-4C42-8EA3-0BC44A6F82DB}" type="sibTrans" cxnId="{8916241C-801C-47A9-A8A6-95B9B808259A}">
      <dgm:prSet/>
      <dgm:spPr/>
      <dgm:t>
        <a:bodyPr/>
        <a:lstStyle/>
        <a:p>
          <a:endParaRPr lang="hu-HU"/>
        </a:p>
      </dgm:t>
    </dgm:pt>
    <dgm:pt modelId="{5B22D545-A627-4DE7-B54B-AC13A561434A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D5AAAED2-FDED-41DA-8FCC-41B9D0468B1E}" type="parTrans" cxnId="{C7830767-5BD5-4092-BE6A-CD9C85935D36}">
      <dgm:prSet/>
      <dgm:spPr/>
      <dgm:t>
        <a:bodyPr/>
        <a:lstStyle/>
        <a:p>
          <a:endParaRPr lang="hu-HU"/>
        </a:p>
      </dgm:t>
    </dgm:pt>
    <dgm:pt modelId="{FA911A34-A81A-4563-A26C-A91E16DE8A03}" type="sibTrans" cxnId="{C7830767-5BD5-4092-BE6A-CD9C85935D36}">
      <dgm:prSet/>
      <dgm:spPr/>
      <dgm:t>
        <a:bodyPr/>
        <a:lstStyle/>
        <a:p>
          <a:endParaRPr lang="hu-HU"/>
        </a:p>
      </dgm:t>
    </dgm:pt>
    <dgm:pt modelId="{4149D354-6363-49E8-8FB1-1CCD88CDE0D5}" type="pres">
      <dgm:prSet presAssocID="{8A0DB25F-958B-4F4F-8C99-5A219346D4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4A87929-2B8A-4E2E-8E58-0671BE44FC99}" type="pres">
      <dgm:prSet presAssocID="{617A9654-36EC-4E45-9B8D-BE8873E38F0F}" presName="node" presStyleLbl="node1" presStyleIdx="0" presStyleCnt="5" custScaleX="102898" custScaleY="107318" custLinFactX="-29251" custLinFactNeighborX="-100000" custLinFactNeighborY="-517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19EFB9F-7A4D-4AAC-8FB1-862415DC3D9E}" type="pres">
      <dgm:prSet presAssocID="{A4184822-31A2-4A9A-B0A1-208DC87A3129}" presName="sibTrans" presStyleLbl="sibTrans2D1" presStyleIdx="0" presStyleCnt="4"/>
      <dgm:spPr/>
      <dgm:t>
        <a:bodyPr/>
        <a:lstStyle/>
        <a:p>
          <a:endParaRPr lang="hu-HU"/>
        </a:p>
      </dgm:t>
    </dgm:pt>
    <dgm:pt modelId="{023B08ED-E6F8-4D52-814D-BADC6C535D06}" type="pres">
      <dgm:prSet presAssocID="{A4184822-31A2-4A9A-B0A1-208DC87A3129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62C19458-A563-4F8E-AAF9-E725A62D30E9}" type="pres">
      <dgm:prSet presAssocID="{2B229E64-420D-40C3-AF3B-5DC19B4CA7DE}" presName="node" presStyleLbl="node1" presStyleIdx="1" presStyleCnt="5" custLinFactX="-29380" custLinFactNeighborX="-100000" custLinFactNeighborY="-65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8F1F85-E27B-4D45-953A-C4BE4CFCFCC1}" type="pres">
      <dgm:prSet presAssocID="{9C5C3564-F926-4DD7-A42F-1E1E59C1B5B4}" presName="sibTrans" presStyleLbl="sibTrans2D1" presStyleIdx="1" presStyleCnt="4" custScaleX="88219" custScaleY="74611" custLinFactNeighborX="3445" custLinFactNeighborY="6250"/>
      <dgm:spPr/>
      <dgm:t>
        <a:bodyPr/>
        <a:lstStyle/>
        <a:p>
          <a:endParaRPr lang="hu-HU"/>
        </a:p>
      </dgm:t>
    </dgm:pt>
    <dgm:pt modelId="{C25DF703-86C1-44B5-9171-A2F97D78A4B7}" type="pres">
      <dgm:prSet presAssocID="{9C5C3564-F926-4DD7-A42F-1E1E59C1B5B4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A535CBC8-F53F-487D-8819-CA9810353B6F}" type="pres">
      <dgm:prSet presAssocID="{3B58445A-A775-437D-81AA-51A734D5C6F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C0C583-886E-482D-820F-0A539E846AD8}" type="pres">
      <dgm:prSet presAssocID="{01AFF3FF-A528-43C4-B81B-F9DA45BCF344}" presName="sibTrans" presStyleLbl="sibTrans2D1" presStyleIdx="2" presStyleCnt="4" custLinFactNeighborX="-1071" custLinFactNeighborY="11831"/>
      <dgm:spPr/>
      <dgm:t>
        <a:bodyPr/>
        <a:lstStyle/>
        <a:p>
          <a:endParaRPr lang="hu-HU"/>
        </a:p>
      </dgm:t>
    </dgm:pt>
    <dgm:pt modelId="{88168B67-6EA1-4D0C-B8C7-A4D2C061AC89}" type="pres">
      <dgm:prSet presAssocID="{01AFF3FF-A528-43C4-B81B-F9DA45BCF344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2D43B6ED-BDAD-44CA-9922-3F3C2937B658}" type="pres">
      <dgm:prSet presAssocID="{D2117ED4-3901-42B8-B79B-C49989F0E9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6F7A7F-E9FC-4B14-9A30-7AE0C3F6B6E2}" type="pres">
      <dgm:prSet presAssocID="{964EB575-89FB-4C42-8EA3-0BC44A6F82DB}" presName="sibTrans" presStyleLbl="sibTrans2D1" presStyleIdx="3" presStyleCnt="4"/>
      <dgm:spPr/>
      <dgm:t>
        <a:bodyPr/>
        <a:lstStyle/>
        <a:p>
          <a:endParaRPr lang="hu-HU"/>
        </a:p>
      </dgm:t>
    </dgm:pt>
    <dgm:pt modelId="{DAEFDD3A-577B-4B8F-9E89-1820E8864F4D}" type="pres">
      <dgm:prSet presAssocID="{964EB575-89FB-4C42-8EA3-0BC44A6F82DB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C95389E0-E724-4D09-A097-DA65BF4D74B0}" type="pres">
      <dgm:prSet presAssocID="{5B22D545-A627-4DE7-B54B-AC13A56143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7D7687F-07F8-46A9-B506-53468EEAFEE1}" srcId="{8A0DB25F-958B-4F4F-8C99-5A219346D419}" destId="{3B58445A-A775-437D-81AA-51A734D5C6F6}" srcOrd="2" destOrd="0" parTransId="{4A3C6388-CA08-4342-9023-46643C165571}" sibTransId="{01AFF3FF-A528-43C4-B81B-F9DA45BCF344}"/>
    <dgm:cxn modelId="{2C3700DD-4454-4655-B10F-07ACDACB988B}" type="presOf" srcId="{5B22D545-A627-4DE7-B54B-AC13A561434A}" destId="{C95389E0-E724-4D09-A097-DA65BF4D74B0}" srcOrd="0" destOrd="0" presId="urn:microsoft.com/office/officeart/2005/8/layout/process5"/>
    <dgm:cxn modelId="{B206ED1D-F1BB-46C2-9F31-66B5C3B0B8F0}" srcId="{8A0DB25F-958B-4F4F-8C99-5A219346D419}" destId="{2B229E64-420D-40C3-AF3B-5DC19B4CA7DE}" srcOrd="1" destOrd="0" parTransId="{86D2070C-E7BD-47F4-AC43-301C1395404A}" sibTransId="{9C5C3564-F926-4DD7-A42F-1E1E59C1B5B4}"/>
    <dgm:cxn modelId="{1D145F5C-B5CE-477C-B836-3366CD9781EB}" type="presOf" srcId="{964EB575-89FB-4C42-8EA3-0BC44A6F82DB}" destId="{DAEFDD3A-577B-4B8F-9E89-1820E8864F4D}" srcOrd="1" destOrd="0" presId="urn:microsoft.com/office/officeart/2005/8/layout/process5"/>
    <dgm:cxn modelId="{B37FF32B-3F52-4372-879A-6A8F4C9AFFE1}" type="presOf" srcId="{D2117ED4-3901-42B8-B79B-C49989F0E9BC}" destId="{2D43B6ED-BDAD-44CA-9922-3F3C2937B658}" srcOrd="0" destOrd="0" presId="urn:microsoft.com/office/officeart/2005/8/layout/process5"/>
    <dgm:cxn modelId="{C7830767-5BD5-4092-BE6A-CD9C85935D36}" srcId="{8A0DB25F-958B-4F4F-8C99-5A219346D419}" destId="{5B22D545-A627-4DE7-B54B-AC13A561434A}" srcOrd="4" destOrd="0" parTransId="{D5AAAED2-FDED-41DA-8FCC-41B9D0468B1E}" sibTransId="{FA911A34-A81A-4563-A26C-A91E16DE8A03}"/>
    <dgm:cxn modelId="{415A3B49-9FA1-4E11-8987-507580E079C0}" type="presOf" srcId="{8A0DB25F-958B-4F4F-8C99-5A219346D419}" destId="{4149D354-6363-49E8-8FB1-1CCD88CDE0D5}" srcOrd="0" destOrd="0" presId="urn:microsoft.com/office/officeart/2005/8/layout/process5"/>
    <dgm:cxn modelId="{0F1A0D61-BF48-402D-A3A0-EEB3C8E66FD6}" type="presOf" srcId="{9C5C3564-F926-4DD7-A42F-1E1E59C1B5B4}" destId="{C25DF703-86C1-44B5-9171-A2F97D78A4B7}" srcOrd="1" destOrd="0" presId="urn:microsoft.com/office/officeart/2005/8/layout/process5"/>
    <dgm:cxn modelId="{C36D4878-0189-490E-8BFD-92E53B1049E3}" type="presOf" srcId="{964EB575-89FB-4C42-8EA3-0BC44A6F82DB}" destId="{156F7A7F-E9FC-4B14-9A30-7AE0C3F6B6E2}" srcOrd="0" destOrd="0" presId="urn:microsoft.com/office/officeart/2005/8/layout/process5"/>
    <dgm:cxn modelId="{763AB460-90F6-41CC-B762-9021C799DFA1}" type="presOf" srcId="{3B58445A-A775-437D-81AA-51A734D5C6F6}" destId="{A535CBC8-F53F-487D-8819-CA9810353B6F}" srcOrd="0" destOrd="0" presId="urn:microsoft.com/office/officeart/2005/8/layout/process5"/>
    <dgm:cxn modelId="{549B1393-18ED-4576-946E-EC95045211AE}" srcId="{8A0DB25F-958B-4F4F-8C99-5A219346D419}" destId="{617A9654-36EC-4E45-9B8D-BE8873E38F0F}" srcOrd="0" destOrd="0" parTransId="{4D4255A5-F7DD-4F4C-ACC9-A041CE551273}" sibTransId="{A4184822-31A2-4A9A-B0A1-208DC87A3129}"/>
    <dgm:cxn modelId="{BE871C93-CB75-467F-A72F-DD46B3E476A4}" type="presOf" srcId="{A4184822-31A2-4A9A-B0A1-208DC87A3129}" destId="{E19EFB9F-7A4D-4AAC-8FB1-862415DC3D9E}" srcOrd="0" destOrd="0" presId="urn:microsoft.com/office/officeart/2005/8/layout/process5"/>
    <dgm:cxn modelId="{B0240E3C-F348-4A06-95C3-7720F9DA3D11}" type="presOf" srcId="{01AFF3FF-A528-43C4-B81B-F9DA45BCF344}" destId="{27C0C583-886E-482D-820F-0A539E846AD8}" srcOrd="0" destOrd="0" presId="urn:microsoft.com/office/officeart/2005/8/layout/process5"/>
    <dgm:cxn modelId="{8916241C-801C-47A9-A8A6-95B9B808259A}" srcId="{8A0DB25F-958B-4F4F-8C99-5A219346D419}" destId="{D2117ED4-3901-42B8-B79B-C49989F0E9BC}" srcOrd="3" destOrd="0" parTransId="{FF802313-A4BA-4480-85B5-F5B35438708E}" sibTransId="{964EB575-89FB-4C42-8EA3-0BC44A6F82DB}"/>
    <dgm:cxn modelId="{6E9C0B2B-1AC4-4300-BC9A-F4BCA8E3F07A}" type="presOf" srcId="{617A9654-36EC-4E45-9B8D-BE8873E38F0F}" destId="{04A87929-2B8A-4E2E-8E58-0671BE44FC99}" srcOrd="0" destOrd="0" presId="urn:microsoft.com/office/officeart/2005/8/layout/process5"/>
    <dgm:cxn modelId="{E1A278AD-7524-4304-8AAA-69DAC586A9F9}" type="presOf" srcId="{A4184822-31A2-4A9A-B0A1-208DC87A3129}" destId="{023B08ED-E6F8-4D52-814D-BADC6C535D06}" srcOrd="1" destOrd="0" presId="urn:microsoft.com/office/officeart/2005/8/layout/process5"/>
    <dgm:cxn modelId="{3F73F0A6-5114-4332-93E2-C5DA709BCD89}" type="presOf" srcId="{01AFF3FF-A528-43C4-B81B-F9DA45BCF344}" destId="{88168B67-6EA1-4D0C-B8C7-A4D2C061AC89}" srcOrd="1" destOrd="0" presId="urn:microsoft.com/office/officeart/2005/8/layout/process5"/>
    <dgm:cxn modelId="{4E62D3DD-C14D-484A-BD1C-94CB4F30ACA7}" type="presOf" srcId="{2B229E64-420D-40C3-AF3B-5DC19B4CA7DE}" destId="{62C19458-A563-4F8E-AAF9-E725A62D30E9}" srcOrd="0" destOrd="0" presId="urn:microsoft.com/office/officeart/2005/8/layout/process5"/>
    <dgm:cxn modelId="{F0EA192C-B348-4857-ADBA-111A58768483}" type="presOf" srcId="{9C5C3564-F926-4DD7-A42F-1E1E59C1B5B4}" destId="{358F1F85-E27B-4D45-953A-C4BE4CFCFCC1}" srcOrd="0" destOrd="0" presId="urn:microsoft.com/office/officeart/2005/8/layout/process5"/>
    <dgm:cxn modelId="{7FDCEBC1-5D18-4A6B-AEAE-A616762D3FEC}" type="presParOf" srcId="{4149D354-6363-49E8-8FB1-1CCD88CDE0D5}" destId="{04A87929-2B8A-4E2E-8E58-0671BE44FC99}" srcOrd="0" destOrd="0" presId="urn:microsoft.com/office/officeart/2005/8/layout/process5"/>
    <dgm:cxn modelId="{6A7D562E-A158-4A8D-8014-4C19743E65CF}" type="presParOf" srcId="{4149D354-6363-49E8-8FB1-1CCD88CDE0D5}" destId="{E19EFB9F-7A4D-4AAC-8FB1-862415DC3D9E}" srcOrd="1" destOrd="0" presId="urn:microsoft.com/office/officeart/2005/8/layout/process5"/>
    <dgm:cxn modelId="{53068E1C-AA7D-4440-B623-7B5D3F652AAD}" type="presParOf" srcId="{E19EFB9F-7A4D-4AAC-8FB1-862415DC3D9E}" destId="{023B08ED-E6F8-4D52-814D-BADC6C535D06}" srcOrd="0" destOrd="0" presId="urn:microsoft.com/office/officeart/2005/8/layout/process5"/>
    <dgm:cxn modelId="{926B44B6-3B75-4433-8154-B34BB48DA256}" type="presParOf" srcId="{4149D354-6363-49E8-8FB1-1CCD88CDE0D5}" destId="{62C19458-A563-4F8E-AAF9-E725A62D30E9}" srcOrd="2" destOrd="0" presId="urn:microsoft.com/office/officeart/2005/8/layout/process5"/>
    <dgm:cxn modelId="{625F3ACF-BFE7-452E-B6B1-4BACDAF65041}" type="presParOf" srcId="{4149D354-6363-49E8-8FB1-1CCD88CDE0D5}" destId="{358F1F85-E27B-4D45-953A-C4BE4CFCFCC1}" srcOrd="3" destOrd="0" presId="urn:microsoft.com/office/officeart/2005/8/layout/process5"/>
    <dgm:cxn modelId="{40F68802-E0AA-488E-B664-944EBDCD42F7}" type="presParOf" srcId="{358F1F85-E27B-4D45-953A-C4BE4CFCFCC1}" destId="{C25DF703-86C1-44B5-9171-A2F97D78A4B7}" srcOrd="0" destOrd="0" presId="urn:microsoft.com/office/officeart/2005/8/layout/process5"/>
    <dgm:cxn modelId="{AC57CE41-9F64-4D6B-A212-F9C2EDE74A2B}" type="presParOf" srcId="{4149D354-6363-49E8-8FB1-1CCD88CDE0D5}" destId="{A535CBC8-F53F-487D-8819-CA9810353B6F}" srcOrd="4" destOrd="0" presId="urn:microsoft.com/office/officeart/2005/8/layout/process5"/>
    <dgm:cxn modelId="{8AB58675-E68E-4E21-B59C-59153F4A2ABA}" type="presParOf" srcId="{4149D354-6363-49E8-8FB1-1CCD88CDE0D5}" destId="{27C0C583-886E-482D-820F-0A539E846AD8}" srcOrd="5" destOrd="0" presId="urn:microsoft.com/office/officeart/2005/8/layout/process5"/>
    <dgm:cxn modelId="{CC9C3707-D100-4A3B-955D-1B952772B12C}" type="presParOf" srcId="{27C0C583-886E-482D-820F-0A539E846AD8}" destId="{88168B67-6EA1-4D0C-B8C7-A4D2C061AC89}" srcOrd="0" destOrd="0" presId="urn:microsoft.com/office/officeart/2005/8/layout/process5"/>
    <dgm:cxn modelId="{C3B9D243-0752-443F-82F9-1309FB513E89}" type="presParOf" srcId="{4149D354-6363-49E8-8FB1-1CCD88CDE0D5}" destId="{2D43B6ED-BDAD-44CA-9922-3F3C2937B658}" srcOrd="6" destOrd="0" presId="urn:microsoft.com/office/officeart/2005/8/layout/process5"/>
    <dgm:cxn modelId="{33763409-68BD-4E80-95A9-DEB210F8D567}" type="presParOf" srcId="{4149D354-6363-49E8-8FB1-1CCD88CDE0D5}" destId="{156F7A7F-E9FC-4B14-9A30-7AE0C3F6B6E2}" srcOrd="7" destOrd="0" presId="urn:microsoft.com/office/officeart/2005/8/layout/process5"/>
    <dgm:cxn modelId="{3537BC1E-33E7-435D-BFC4-D9B92B2F35BA}" type="presParOf" srcId="{156F7A7F-E9FC-4B14-9A30-7AE0C3F6B6E2}" destId="{DAEFDD3A-577B-4B8F-9E89-1820E8864F4D}" srcOrd="0" destOrd="0" presId="urn:microsoft.com/office/officeart/2005/8/layout/process5"/>
    <dgm:cxn modelId="{F538B5B0-AD20-44D3-9C83-EBE9EA3CFD32}" type="presParOf" srcId="{4149D354-6363-49E8-8FB1-1CCD88CDE0D5}" destId="{C95389E0-E724-4D09-A097-DA65BF4D74B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0DB25F-958B-4F4F-8C99-5A219346D41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17A9654-36EC-4E45-9B8D-BE8873E38F0F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4D4255A5-F7DD-4F4C-ACC9-A041CE551273}" type="parTrans" cxnId="{549B1393-18ED-4576-946E-EC95045211AE}">
      <dgm:prSet/>
      <dgm:spPr/>
      <dgm:t>
        <a:bodyPr/>
        <a:lstStyle/>
        <a:p>
          <a:endParaRPr lang="hu-HU"/>
        </a:p>
      </dgm:t>
    </dgm:pt>
    <dgm:pt modelId="{A4184822-31A2-4A9A-B0A1-208DC87A3129}" type="sibTrans" cxnId="{549B1393-18ED-4576-946E-EC95045211AE}">
      <dgm:prSet/>
      <dgm:spPr/>
      <dgm:t>
        <a:bodyPr/>
        <a:lstStyle/>
        <a:p>
          <a:endParaRPr lang="hu-HU"/>
        </a:p>
      </dgm:t>
    </dgm:pt>
    <dgm:pt modelId="{2B229E64-420D-40C3-AF3B-5DC19B4CA7DE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86D2070C-E7BD-47F4-AC43-301C1395404A}" type="parTrans" cxnId="{B206ED1D-F1BB-46C2-9F31-66B5C3B0B8F0}">
      <dgm:prSet/>
      <dgm:spPr/>
      <dgm:t>
        <a:bodyPr/>
        <a:lstStyle/>
        <a:p>
          <a:endParaRPr lang="hu-HU"/>
        </a:p>
      </dgm:t>
    </dgm:pt>
    <dgm:pt modelId="{9C5C3564-F926-4DD7-A42F-1E1E59C1B5B4}" type="sibTrans" cxnId="{B206ED1D-F1BB-46C2-9F31-66B5C3B0B8F0}">
      <dgm:prSet/>
      <dgm:spPr/>
      <dgm:t>
        <a:bodyPr/>
        <a:lstStyle/>
        <a:p>
          <a:endParaRPr lang="hu-HU"/>
        </a:p>
      </dgm:t>
    </dgm:pt>
    <dgm:pt modelId="{D2117ED4-3901-42B8-B79B-C49989F0E9BC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FF802313-A4BA-4480-85B5-F5B35438708E}" type="parTrans" cxnId="{8916241C-801C-47A9-A8A6-95B9B808259A}">
      <dgm:prSet/>
      <dgm:spPr/>
      <dgm:t>
        <a:bodyPr/>
        <a:lstStyle/>
        <a:p>
          <a:endParaRPr lang="hu-HU"/>
        </a:p>
      </dgm:t>
    </dgm:pt>
    <dgm:pt modelId="{964EB575-89FB-4C42-8EA3-0BC44A6F82DB}" type="sibTrans" cxnId="{8916241C-801C-47A9-A8A6-95B9B808259A}">
      <dgm:prSet/>
      <dgm:spPr/>
      <dgm:t>
        <a:bodyPr/>
        <a:lstStyle/>
        <a:p>
          <a:endParaRPr lang="hu-HU"/>
        </a:p>
      </dgm:t>
    </dgm:pt>
    <dgm:pt modelId="{3B58445A-A775-437D-81AA-51A734D5C6F6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01AFF3FF-A528-43C4-B81B-F9DA45BCF344}" type="sibTrans" cxnId="{B7D7687F-07F8-46A9-B506-53468EEAFEE1}">
      <dgm:prSet/>
      <dgm:spPr/>
      <dgm:t>
        <a:bodyPr/>
        <a:lstStyle/>
        <a:p>
          <a:endParaRPr lang="hu-HU"/>
        </a:p>
      </dgm:t>
    </dgm:pt>
    <dgm:pt modelId="{4A3C6388-CA08-4342-9023-46643C165571}" type="parTrans" cxnId="{B7D7687F-07F8-46A9-B506-53468EEAFEE1}">
      <dgm:prSet/>
      <dgm:spPr/>
      <dgm:t>
        <a:bodyPr/>
        <a:lstStyle/>
        <a:p>
          <a:endParaRPr lang="hu-HU"/>
        </a:p>
      </dgm:t>
    </dgm:pt>
    <dgm:pt modelId="{4149D354-6363-49E8-8FB1-1CCD88CDE0D5}" type="pres">
      <dgm:prSet presAssocID="{8A0DB25F-958B-4F4F-8C99-5A219346D4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4A87929-2B8A-4E2E-8E58-0671BE44FC99}" type="pres">
      <dgm:prSet presAssocID="{617A9654-36EC-4E45-9B8D-BE8873E38F0F}" presName="node" presStyleLbl="node1" presStyleIdx="0" presStyleCnt="4" custScaleX="102898" custScaleY="107318" custLinFactNeighborX="-5844" custLinFactNeighborY="394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19EFB9F-7A4D-4AAC-8FB1-862415DC3D9E}" type="pres">
      <dgm:prSet presAssocID="{A4184822-31A2-4A9A-B0A1-208DC87A3129}" presName="sibTrans" presStyleLbl="sibTrans2D1" presStyleIdx="0" presStyleCnt="3"/>
      <dgm:spPr/>
      <dgm:t>
        <a:bodyPr/>
        <a:lstStyle/>
        <a:p>
          <a:endParaRPr lang="hu-HU"/>
        </a:p>
      </dgm:t>
    </dgm:pt>
    <dgm:pt modelId="{023B08ED-E6F8-4D52-814D-BADC6C535D06}" type="pres">
      <dgm:prSet presAssocID="{A4184822-31A2-4A9A-B0A1-208DC87A3129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62C19458-A563-4F8E-AAF9-E725A62D30E9}" type="pres">
      <dgm:prSet presAssocID="{2B229E64-420D-40C3-AF3B-5DC19B4CA7DE}" presName="node" presStyleLbl="node1" presStyleIdx="1" presStyleCnt="4" custLinFactNeighborX="-7534" custLinFactNeighborY="16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8F1F85-E27B-4D45-953A-C4BE4CFCFCC1}" type="pres">
      <dgm:prSet presAssocID="{9C5C3564-F926-4DD7-A42F-1E1E59C1B5B4}" presName="sibTrans" presStyleLbl="sibTrans2D1" presStyleIdx="1" presStyleCnt="3"/>
      <dgm:spPr/>
      <dgm:t>
        <a:bodyPr/>
        <a:lstStyle/>
        <a:p>
          <a:endParaRPr lang="hu-HU"/>
        </a:p>
      </dgm:t>
    </dgm:pt>
    <dgm:pt modelId="{C25DF703-86C1-44B5-9171-A2F97D78A4B7}" type="pres">
      <dgm:prSet presAssocID="{9C5C3564-F926-4DD7-A42F-1E1E59C1B5B4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A535CBC8-F53F-487D-8819-CA9810353B6F}" type="pres">
      <dgm:prSet presAssocID="{3B58445A-A775-437D-81AA-51A734D5C6F6}" presName="node" presStyleLbl="node1" presStyleIdx="2" presStyleCnt="4" custLinFactNeighborX="2972" custLinFactNeighborY="-206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C0C583-886E-482D-820F-0A539E846AD8}" type="pres">
      <dgm:prSet presAssocID="{01AFF3FF-A528-43C4-B81B-F9DA45BCF344}" presName="sibTrans" presStyleLbl="sibTrans2D1" presStyleIdx="2" presStyleCnt="3" custLinFactNeighborX="-83530" custLinFactNeighborY="27089"/>
      <dgm:spPr/>
      <dgm:t>
        <a:bodyPr/>
        <a:lstStyle/>
        <a:p>
          <a:endParaRPr lang="hu-HU"/>
        </a:p>
      </dgm:t>
    </dgm:pt>
    <dgm:pt modelId="{88168B67-6EA1-4D0C-B8C7-A4D2C061AC89}" type="pres">
      <dgm:prSet presAssocID="{01AFF3FF-A528-43C4-B81B-F9DA45BCF344}" presName="connectorText" presStyleLbl="sibTrans2D1" presStyleIdx="2" presStyleCnt="3"/>
      <dgm:spPr/>
      <dgm:t>
        <a:bodyPr/>
        <a:lstStyle/>
        <a:p>
          <a:endParaRPr lang="hu-HU"/>
        </a:p>
      </dgm:t>
    </dgm:pt>
    <dgm:pt modelId="{2D43B6ED-BDAD-44CA-9922-3F3C2937B658}" type="pres">
      <dgm:prSet presAssocID="{D2117ED4-3901-42B8-B79B-C49989F0E9BC}" presName="node" presStyleLbl="node1" presStyleIdx="3" presStyleCnt="4" custLinFactNeighborX="-47028" custLinFactNeighborY="1059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7D7687F-07F8-46A9-B506-53468EEAFEE1}" srcId="{8A0DB25F-958B-4F4F-8C99-5A219346D419}" destId="{3B58445A-A775-437D-81AA-51A734D5C6F6}" srcOrd="2" destOrd="0" parTransId="{4A3C6388-CA08-4342-9023-46643C165571}" sibTransId="{01AFF3FF-A528-43C4-B81B-F9DA45BCF344}"/>
    <dgm:cxn modelId="{B206ED1D-F1BB-46C2-9F31-66B5C3B0B8F0}" srcId="{8A0DB25F-958B-4F4F-8C99-5A219346D419}" destId="{2B229E64-420D-40C3-AF3B-5DC19B4CA7DE}" srcOrd="1" destOrd="0" parTransId="{86D2070C-E7BD-47F4-AC43-301C1395404A}" sibTransId="{9C5C3564-F926-4DD7-A42F-1E1E59C1B5B4}"/>
    <dgm:cxn modelId="{B37FF32B-3F52-4372-879A-6A8F4C9AFFE1}" type="presOf" srcId="{D2117ED4-3901-42B8-B79B-C49989F0E9BC}" destId="{2D43B6ED-BDAD-44CA-9922-3F3C2937B658}" srcOrd="0" destOrd="0" presId="urn:microsoft.com/office/officeart/2005/8/layout/process5"/>
    <dgm:cxn modelId="{415A3B49-9FA1-4E11-8987-507580E079C0}" type="presOf" srcId="{8A0DB25F-958B-4F4F-8C99-5A219346D419}" destId="{4149D354-6363-49E8-8FB1-1CCD88CDE0D5}" srcOrd="0" destOrd="0" presId="urn:microsoft.com/office/officeart/2005/8/layout/process5"/>
    <dgm:cxn modelId="{0F1A0D61-BF48-402D-A3A0-EEB3C8E66FD6}" type="presOf" srcId="{9C5C3564-F926-4DD7-A42F-1E1E59C1B5B4}" destId="{C25DF703-86C1-44B5-9171-A2F97D78A4B7}" srcOrd="1" destOrd="0" presId="urn:microsoft.com/office/officeart/2005/8/layout/process5"/>
    <dgm:cxn modelId="{763AB460-90F6-41CC-B762-9021C799DFA1}" type="presOf" srcId="{3B58445A-A775-437D-81AA-51A734D5C6F6}" destId="{A535CBC8-F53F-487D-8819-CA9810353B6F}" srcOrd="0" destOrd="0" presId="urn:microsoft.com/office/officeart/2005/8/layout/process5"/>
    <dgm:cxn modelId="{549B1393-18ED-4576-946E-EC95045211AE}" srcId="{8A0DB25F-958B-4F4F-8C99-5A219346D419}" destId="{617A9654-36EC-4E45-9B8D-BE8873E38F0F}" srcOrd="0" destOrd="0" parTransId="{4D4255A5-F7DD-4F4C-ACC9-A041CE551273}" sibTransId="{A4184822-31A2-4A9A-B0A1-208DC87A3129}"/>
    <dgm:cxn modelId="{BE871C93-CB75-467F-A72F-DD46B3E476A4}" type="presOf" srcId="{A4184822-31A2-4A9A-B0A1-208DC87A3129}" destId="{E19EFB9F-7A4D-4AAC-8FB1-862415DC3D9E}" srcOrd="0" destOrd="0" presId="urn:microsoft.com/office/officeart/2005/8/layout/process5"/>
    <dgm:cxn modelId="{B0240E3C-F348-4A06-95C3-7720F9DA3D11}" type="presOf" srcId="{01AFF3FF-A528-43C4-B81B-F9DA45BCF344}" destId="{27C0C583-886E-482D-820F-0A539E846AD8}" srcOrd="0" destOrd="0" presId="urn:microsoft.com/office/officeart/2005/8/layout/process5"/>
    <dgm:cxn modelId="{8916241C-801C-47A9-A8A6-95B9B808259A}" srcId="{8A0DB25F-958B-4F4F-8C99-5A219346D419}" destId="{D2117ED4-3901-42B8-B79B-C49989F0E9BC}" srcOrd="3" destOrd="0" parTransId="{FF802313-A4BA-4480-85B5-F5B35438708E}" sibTransId="{964EB575-89FB-4C42-8EA3-0BC44A6F82DB}"/>
    <dgm:cxn modelId="{6E9C0B2B-1AC4-4300-BC9A-F4BCA8E3F07A}" type="presOf" srcId="{617A9654-36EC-4E45-9B8D-BE8873E38F0F}" destId="{04A87929-2B8A-4E2E-8E58-0671BE44FC99}" srcOrd="0" destOrd="0" presId="urn:microsoft.com/office/officeart/2005/8/layout/process5"/>
    <dgm:cxn modelId="{E1A278AD-7524-4304-8AAA-69DAC586A9F9}" type="presOf" srcId="{A4184822-31A2-4A9A-B0A1-208DC87A3129}" destId="{023B08ED-E6F8-4D52-814D-BADC6C535D06}" srcOrd="1" destOrd="0" presId="urn:microsoft.com/office/officeart/2005/8/layout/process5"/>
    <dgm:cxn modelId="{3F73F0A6-5114-4332-93E2-C5DA709BCD89}" type="presOf" srcId="{01AFF3FF-A528-43C4-B81B-F9DA45BCF344}" destId="{88168B67-6EA1-4D0C-B8C7-A4D2C061AC89}" srcOrd="1" destOrd="0" presId="urn:microsoft.com/office/officeart/2005/8/layout/process5"/>
    <dgm:cxn modelId="{4E62D3DD-C14D-484A-BD1C-94CB4F30ACA7}" type="presOf" srcId="{2B229E64-420D-40C3-AF3B-5DC19B4CA7DE}" destId="{62C19458-A563-4F8E-AAF9-E725A62D30E9}" srcOrd="0" destOrd="0" presId="urn:microsoft.com/office/officeart/2005/8/layout/process5"/>
    <dgm:cxn modelId="{F0EA192C-B348-4857-ADBA-111A58768483}" type="presOf" srcId="{9C5C3564-F926-4DD7-A42F-1E1E59C1B5B4}" destId="{358F1F85-E27B-4D45-953A-C4BE4CFCFCC1}" srcOrd="0" destOrd="0" presId="urn:microsoft.com/office/officeart/2005/8/layout/process5"/>
    <dgm:cxn modelId="{7FDCEBC1-5D18-4A6B-AEAE-A616762D3FEC}" type="presParOf" srcId="{4149D354-6363-49E8-8FB1-1CCD88CDE0D5}" destId="{04A87929-2B8A-4E2E-8E58-0671BE44FC99}" srcOrd="0" destOrd="0" presId="urn:microsoft.com/office/officeart/2005/8/layout/process5"/>
    <dgm:cxn modelId="{6A7D562E-A158-4A8D-8014-4C19743E65CF}" type="presParOf" srcId="{4149D354-6363-49E8-8FB1-1CCD88CDE0D5}" destId="{E19EFB9F-7A4D-4AAC-8FB1-862415DC3D9E}" srcOrd="1" destOrd="0" presId="urn:microsoft.com/office/officeart/2005/8/layout/process5"/>
    <dgm:cxn modelId="{53068E1C-AA7D-4440-B623-7B5D3F652AAD}" type="presParOf" srcId="{E19EFB9F-7A4D-4AAC-8FB1-862415DC3D9E}" destId="{023B08ED-E6F8-4D52-814D-BADC6C535D06}" srcOrd="0" destOrd="0" presId="urn:microsoft.com/office/officeart/2005/8/layout/process5"/>
    <dgm:cxn modelId="{926B44B6-3B75-4433-8154-B34BB48DA256}" type="presParOf" srcId="{4149D354-6363-49E8-8FB1-1CCD88CDE0D5}" destId="{62C19458-A563-4F8E-AAF9-E725A62D30E9}" srcOrd="2" destOrd="0" presId="urn:microsoft.com/office/officeart/2005/8/layout/process5"/>
    <dgm:cxn modelId="{625F3ACF-BFE7-452E-B6B1-4BACDAF65041}" type="presParOf" srcId="{4149D354-6363-49E8-8FB1-1CCD88CDE0D5}" destId="{358F1F85-E27B-4D45-953A-C4BE4CFCFCC1}" srcOrd="3" destOrd="0" presId="urn:microsoft.com/office/officeart/2005/8/layout/process5"/>
    <dgm:cxn modelId="{40F68802-E0AA-488E-B664-944EBDCD42F7}" type="presParOf" srcId="{358F1F85-E27B-4D45-953A-C4BE4CFCFCC1}" destId="{C25DF703-86C1-44B5-9171-A2F97D78A4B7}" srcOrd="0" destOrd="0" presId="urn:microsoft.com/office/officeart/2005/8/layout/process5"/>
    <dgm:cxn modelId="{AC57CE41-9F64-4D6B-A212-F9C2EDE74A2B}" type="presParOf" srcId="{4149D354-6363-49E8-8FB1-1CCD88CDE0D5}" destId="{A535CBC8-F53F-487D-8819-CA9810353B6F}" srcOrd="4" destOrd="0" presId="urn:microsoft.com/office/officeart/2005/8/layout/process5"/>
    <dgm:cxn modelId="{8AB58675-E68E-4E21-B59C-59153F4A2ABA}" type="presParOf" srcId="{4149D354-6363-49E8-8FB1-1CCD88CDE0D5}" destId="{27C0C583-886E-482D-820F-0A539E846AD8}" srcOrd="5" destOrd="0" presId="urn:microsoft.com/office/officeart/2005/8/layout/process5"/>
    <dgm:cxn modelId="{CC9C3707-D100-4A3B-955D-1B952772B12C}" type="presParOf" srcId="{27C0C583-886E-482D-820F-0A539E846AD8}" destId="{88168B67-6EA1-4D0C-B8C7-A4D2C061AC89}" srcOrd="0" destOrd="0" presId="urn:microsoft.com/office/officeart/2005/8/layout/process5"/>
    <dgm:cxn modelId="{C3B9D243-0752-443F-82F9-1309FB513E89}" type="presParOf" srcId="{4149D354-6363-49E8-8FB1-1CCD88CDE0D5}" destId="{2D43B6ED-BDAD-44CA-9922-3F3C2937B65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2F623-3465-4EE5-BA0E-278211B41465}">
      <dsp:nvSpPr>
        <dsp:cNvPr id="0" name=""/>
        <dsp:cNvSpPr/>
      </dsp:nvSpPr>
      <dsp:spPr>
        <a:xfrm>
          <a:off x="3286" y="26964"/>
          <a:ext cx="3203971" cy="542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latin typeface="Segoe Print" panose="02000600000000000000" pitchFamily="2" charset="0"/>
            </a:rPr>
            <a:t>időjárás</a:t>
          </a:r>
          <a:endParaRPr lang="hu-HU" sz="1800" kern="1200" dirty="0">
            <a:latin typeface="Segoe Print" panose="02000600000000000000" pitchFamily="2" charset="0"/>
          </a:endParaRPr>
        </a:p>
      </dsp:txBody>
      <dsp:txXfrm>
        <a:off x="3286" y="26964"/>
        <a:ext cx="3203971" cy="542249"/>
      </dsp:txXfrm>
    </dsp:sp>
    <dsp:sp modelId="{A4702C09-B8AD-48C8-91E7-9987CAF56F56}">
      <dsp:nvSpPr>
        <dsp:cNvPr id="0" name=""/>
        <dsp:cNvSpPr/>
      </dsp:nvSpPr>
      <dsp:spPr>
        <a:xfrm>
          <a:off x="3286" y="569213"/>
          <a:ext cx="3203971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Segoe Print" panose="02000600000000000000" pitchFamily="2" charset="0"/>
            </a:rPr>
            <a:t>Napsütéses órák száma: 2000-2500/év</a:t>
          </a:r>
          <a:endParaRPr lang="hu-HU" sz="1800" kern="1200" dirty="0">
            <a:latin typeface="Segoe Print" panose="020006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Segoe Print" panose="02000600000000000000" pitchFamily="2" charset="0"/>
            </a:rPr>
            <a:t>Évi középhőmérséklet: 9-10 °C</a:t>
          </a:r>
          <a:endParaRPr lang="hu-HU" sz="1800" kern="1200" dirty="0">
            <a:latin typeface="Segoe Print" panose="020006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Segoe Print" panose="02000600000000000000" pitchFamily="2" charset="0"/>
            </a:rPr>
            <a:t>Csapadék: 600-650 mm/év (75 mm évi vízhiány)</a:t>
          </a:r>
          <a:endParaRPr lang="hu-HU" sz="1800" kern="1200" dirty="0">
            <a:latin typeface="Segoe Print" panose="020006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Segoe Print" panose="02000600000000000000" pitchFamily="2" charset="0"/>
            </a:rPr>
            <a:t>Állandóan szeles</a:t>
          </a:r>
          <a:endParaRPr lang="hu-HU" sz="1800" kern="1200" dirty="0">
            <a:latin typeface="Segoe Print" panose="020006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800" kern="1200" dirty="0">
            <a:latin typeface="Segoe Print" panose="02000600000000000000" pitchFamily="2" charset="0"/>
          </a:endParaRPr>
        </a:p>
      </dsp:txBody>
      <dsp:txXfrm>
        <a:off x="3286" y="569213"/>
        <a:ext cx="3203971" cy="3755159"/>
      </dsp:txXfrm>
    </dsp:sp>
    <dsp:sp modelId="{5BC86E87-8F7A-4E89-869B-8FEE6CE321C1}">
      <dsp:nvSpPr>
        <dsp:cNvPr id="0" name=""/>
        <dsp:cNvSpPr/>
      </dsp:nvSpPr>
      <dsp:spPr>
        <a:xfrm>
          <a:off x="3655814" y="26964"/>
          <a:ext cx="3203971" cy="542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latin typeface="Segoe Print" panose="02000600000000000000" pitchFamily="2" charset="0"/>
            </a:rPr>
            <a:t>talaj</a:t>
          </a:r>
          <a:endParaRPr lang="hu-HU" sz="1800" kern="1200" dirty="0">
            <a:latin typeface="Segoe Print" panose="02000600000000000000" pitchFamily="2" charset="0"/>
          </a:endParaRPr>
        </a:p>
      </dsp:txBody>
      <dsp:txXfrm>
        <a:off x="3655814" y="26964"/>
        <a:ext cx="3203971" cy="542249"/>
      </dsp:txXfrm>
    </dsp:sp>
    <dsp:sp modelId="{BBD453E5-4AAC-4541-8A53-6B84203F0B90}">
      <dsp:nvSpPr>
        <dsp:cNvPr id="0" name=""/>
        <dsp:cNvSpPr/>
      </dsp:nvSpPr>
      <dsp:spPr>
        <a:xfrm>
          <a:off x="3655814" y="569213"/>
          <a:ext cx="3203971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Segoe Print" panose="02000600000000000000" pitchFamily="2" charset="0"/>
            </a:rPr>
            <a:t>Lösz</a:t>
          </a:r>
          <a:endParaRPr lang="hu-HU" sz="1800" kern="1200" dirty="0">
            <a:latin typeface="Segoe Print" panose="020006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Segoe Print" panose="02000600000000000000" pitchFamily="2" charset="0"/>
            </a:rPr>
            <a:t>Barnaföld</a:t>
          </a:r>
          <a:endParaRPr lang="hu-HU" sz="1800" kern="1200" dirty="0">
            <a:latin typeface="Segoe Print" panose="020006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Segoe Print" panose="02000600000000000000" pitchFamily="2" charset="0"/>
            </a:rPr>
            <a:t>Futóhomok</a:t>
          </a:r>
          <a:endParaRPr lang="hu-HU" sz="1800" kern="1200" dirty="0">
            <a:latin typeface="Segoe Print" panose="020006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Segoe Print" panose="02000600000000000000" pitchFamily="2" charset="0"/>
            </a:rPr>
            <a:t>Agyag</a:t>
          </a:r>
          <a:endParaRPr lang="hu-HU" sz="1800" kern="1200" dirty="0">
            <a:latin typeface="Segoe Print" panose="020006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Segoe Print" panose="02000600000000000000" pitchFamily="2" charset="0"/>
            </a:rPr>
            <a:t>Tőzeg</a:t>
          </a:r>
          <a:endParaRPr lang="hu-HU" sz="1800" kern="1200" dirty="0">
            <a:latin typeface="Segoe Print" panose="020006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800" kern="1200" dirty="0">
            <a:latin typeface="Segoe Print" panose="02000600000000000000" pitchFamily="2" charset="0"/>
          </a:endParaRPr>
        </a:p>
      </dsp:txBody>
      <dsp:txXfrm>
        <a:off x="3655814" y="569213"/>
        <a:ext cx="3203971" cy="3755159"/>
      </dsp:txXfrm>
    </dsp:sp>
    <dsp:sp modelId="{60A088BB-9BFF-46B5-93EA-325CF326B29C}">
      <dsp:nvSpPr>
        <dsp:cNvPr id="0" name=""/>
        <dsp:cNvSpPr/>
      </dsp:nvSpPr>
      <dsp:spPr>
        <a:xfrm>
          <a:off x="7308342" y="26964"/>
          <a:ext cx="3203971" cy="542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latin typeface="Segoe Print" panose="02000600000000000000" pitchFamily="2" charset="0"/>
            </a:rPr>
            <a:t>felszín</a:t>
          </a:r>
          <a:endParaRPr lang="hu-HU" sz="1800" kern="1200" dirty="0">
            <a:latin typeface="Segoe Print" panose="02000600000000000000" pitchFamily="2" charset="0"/>
          </a:endParaRPr>
        </a:p>
      </dsp:txBody>
      <dsp:txXfrm>
        <a:off x="7308342" y="26964"/>
        <a:ext cx="3203971" cy="542249"/>
      </dsp:txXfrm>
    </dsp:sp>
    <dsp:sp modelId="{693D3BD6-1436-4042-A603-7F1F5506AE88}">
      <dsp:nvSpPr>
        <dsp:cNvPr id="0" name=""/>
        <dsp:cNvSpPr/>
      </dsp:nvSpPr>
      <dsp:spPr>
        <a:xfrm>
          <a:off x="7308342" y="569213"/>
          <a:ext cx="3203971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Segoe Print" panose="02000600000000000000" pitchFamily="2" charset="0"/>
            </a:rPr>
            <a:t>Nyírbátor a délkeleti-Nyírség (Nagykárolyi homokhát) területén fekszik. </a:t>
          </a:r>
          <a:endParaRPr lang="hu-HU" sz="1800" kern="1200" dirty="0">
            <a:latin typeface="Segoe Print" panose="020006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Segoe Print" panose="02000600000000000000" pitchFamily="2" charset="0"/>
            </a:rPr>
            <a:t>Parabolabuckák és ún. „nyírvizlaposok” (pl. Bátorligeti ősláp) szomszédságában terül el.</a:t>
          </a:r>
          <a:endParaRPr lang="hu-HU" sz="1800" kern="1200" dirty="0">
            <a:latin typeface="Segoe Print" panose="02000600000000000000" pitchFamily="2" charset="0"/>
          </a:endParaRPr>
        </a:p>
      </dsp:txBody>
      <dsp:txXfrm>
        <a:off x="7308342" y="569213"/>
        <a:ext cx="3203971" cy="3755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2F664-D01C-4164-90AD-0B35B6878F59}">
      <dsp:nvSpPr>
        <dsp:cNvPr id="0" name=""/>
        <dsp:cNvSpPr/>
      </dsp:nvSpPr>
      <dsp:spPr>
        <a:xfrm rot="5400000">
          <a:off x="-299549" y="305994"/>
          <a:ext cx="1996999" cy="1397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Tartós vízhiány</a:t>
          </a:r>
          <a:endParaRPr lang="hu-HU" sz="1600" kern="1200" dirty="0"/>
        </a:p>
      </dsp:txBody>
      <dsp:txXfrm rot="-5400000">
        <a:off x="2" y="705394"/>
        <a:ext cx="1397899" cy="599100"/>
      </dsp:txXfrm>
    </dsp:sp>
    <dsp:sp modelId="{0E658190-9198-4946-9482-965A015E3448}">
      <dsp:nvSpPr>
        <dsp:cNvPr id="0" name=""/>
        <dsp:cNvSpPr/>
      </dsp:nvSpPr>
      <dsp:spPr>
        <a:xfrm rot="5400000">
          <a:off x="4771116" y="-3366773"/>
          <a:ext cx="1298049" cy="80444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Ellehetetleníti a táj jellegét eredetileg leginkább meghatározó, ma töredékére fogyatkozott  vízigényes élőhelytípusok regenerálódását.</a:t>
          </a:r>
          <a:endParaRPr lang="hu-HU" sz="1800" kern="1200" dirty="0"/>
        </a:p>
      </dsp:txBody>
      <dsp:txXfrm rot="-5400000">
        <a:off x="1397899" y="69810"/>
        <a:ext cx="7981118" cy="1171317"/>
      </dsp:txXfrm>
    </dsp:sp>
    <dsp:sp modelId="{0FF13A36-A132-4211-9FD9-8475BE66F582}">
      <dsp:nvSpPr>
        <dsp:cNvPr id="0" name=""/>
        <dsp:cNvSpPr/>
      </dsp:nvSpPr>
      <dsp:spPr>
        <a:xfrm rot="5400000">
          <a:off x="-299549" y="2056426"/>
          <a:ext cx="1996999" cy="1397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Idegenhonos özönnövények megjelenése</a:t>
          </a:r>
          <a:endParaRPr lang="hu-HU" sz="1600" kern="1200" dirty="0"/>
        </a:p>
      </dsp:txBody>
      <dsp:txXfrm rot="-5400000">
        <a:off x="2" y="2455826"/>
        <a:ext cx="1397899" cy="599100"/>
      </dsp:txXfrm>
    </dsp:sp>
    <dsp:sp modelId="{1F1EF6BF-93C2-415C-8FFC-63772AD36ABD}">
      <dsp:nvSpPr>
        <dsp:cNvPr id="0" name=""/>
        <dsp:cNvSpPr/>
      </dsp:nvSpPr>
      <dsp:spPr>
        <a:xfrm rot="5400000">
          <a:off x="4356806" y="-1156743"/>
          <a:ext cx="1298731" cy="7238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Akác </a:t>
          </a:r>
          <a:r>
            <a:rPr lang="hu-HU" sz="1800" kern="1200" dirty="0" smtClean="0">
              <a:sym typeface="Wingdings" panose="05000000000000000000" pitchFamily="2" charset="2"/>
            </a:rPr>
            <a:t> akác erdők telepítése a futóhomok megkötése céljából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kései meggy, bálványfa, amerikai kőris, aranyvessző, parlagfű, selyemkóró</a:t>
          </a:r>
          <a:endParaRPr lang="hu-HU" sz="1800" kern="1200" dirty="0"/>
        </a:p>
      </dsp:txBody>
      <dsp:txXfrm rot="-5400000">
        <a:off x="1386838" y="1876624"/>
        <a:ext cx="7175269" cy="1171933"/>
      </dsp:txXfrm>
    </dsp:sp>
    <dsp:sp modelId="{FF9280F5-350C-4047-A37D-EA84B701742A}">
      <dsp:nvSpPr>
        <dsp:cNvPr id="0" name=""/>
        <dsp:cNvSpPr/>
      </dsp:nvSpPr>
      <dsp:spPr>
        <a:xfrm rot="5400000">
          <a:off x="-299549" y="3919529"/>
          <a:ext cx="1996999" cy="1397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Jellemző társulások</a:t>
          </a:r>
          <a:endParaRPr lang="hu-HU" sz="1600" kern="1200" dirty="0"/>
        </a:p>
      </dsp:txBody>
      <dsp:txXfrm rot="-5400000">
        <a:off x="2" y="4318929"/>
        <a:ext cx="1397899" cy="599100"/>
      </dsp:txXfrm>
    </dsp:sp>
    <dsp:sp modelId="{9C3A9E97-2F25-478A-B4AC-D9F7AB107496}">
      <dsp:nvSpPr>
        <dsp:cNvPr id="0" name=""/>
        <dsp:cNvSpPr/>
      </dsp:nvSpPr>
      <dsp:spPr>
        <a:xfrm rot="5400000">
          <a:off x="4771116" y="246761"/>
          <a:ext cx="1298049" cy="80444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A tölgyeseket a homokbuckákon és a lapos, mélyedéses térszíneken - elsősorban homokpusztai, illetve vízi, lápi, mocsári és </a:t>
          </a:r>
          <a:r>
            <a:rPr lang="hu-HU" sz="1800" i="1" kern="1200" dirty="0" smtClean="0"/>
            <a:t>réti társulások </a:t>
          </a:r>
          <a:r>
            <a:rPr lang="hu-HU" sz="1800" kern="1200" dirty="0" smtClean="0"/>
            <a:t>váltják fel. 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Csak a mélyebb buckaközökben maradt meg a víz.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Nyírbátorban is felfedezhetjük ezeket.</a:t>
          </a:r>
          <a:endParaRPr lang="hu-HU" sz="1800" kern="1200" dirty="0"/>
        </a:p>
      </dsp:txBody>
      <dsp:txXfrm rot="-5400000">
        <a:off x="1397899" y="3683344"/>
        <a:ext cx="7981118" cy="1171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87929-2B8A-4E2E-8E58-0671BE44FC99}">
      <dsp:nvSpPr>
        <dsp:cNvPr id="0" name=""/>
        <dsp:cNvSpPr/>
      </dsp:nvSpPr>
      <dsp:spPr>
        <a:xfrm>
          <a:off x="8863" y="1131"/>
          <a:ext cx="2929736" cy="183335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62560" y="54828"/>
        <a:ext cx="2822342" cy="1725956"/>
      </dsp:txXfrm>
    </dsp:sp>
    <dsp:sp modelId="{E19EFB9F-7A4D-4AAC-8FB1-862415DC3D9E}">
      <dsp:nvSpPr>
        <dsp:cNvPr id="0" name=""/>
        <dsp:cNvSpPr/>
      </dsp:nvSpPr>
      <dsp:spPr>
        <a:xfrm>
          <a:off x="3189155" y="564751"/>
          <a:ext cx="603611" cy="706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000" kern="1200"/>
        </a:p>
      </dsp:txBody>
      <dsp:txXfrm>
        <a:off x="3189155" y="705973"/>
        <a:ext cx="422528" cy="423667"/>
      </dsp:txXfrm>
    </dsp:sp>
    <dsp:sp modelId="{62C19458-A563-4F8E-AAF9-E725A62D30E9}">
      <dsp:nvSpPr>
        <dsp:cNvPr id="0" name=""/>
        <dsp:cNvSpPr/>
      </dsp:nvSpPr>
      <dsp:spPr>
        <a:xfrm>
          <a:off x="4077489" y="63639"/>
          <a:ext cx="2847224" cy="170833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4127524" y="113674"/>
        <a:ext cx="2747154" cy="1608264"/>
      </dsp:txXfrm>
    </dsp:sp>
    <dsp:sp modelId="{358F1F85-E27B-4D45-953A-C4BE4CFCFCC1}">
      <dsp:nvSpPr>
        <dsp:cNvPr id="0" name=""/>
        <dsp:cNvSpPr/>
      </dsp:nvSpPr>
      <dsp:spPr>
        <a:xfrm>
          <a:off x="7175269" y="564751"/>
          <a:ext cx="603611" cy="706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000" kern="1200"/>
        </a:p>
      </dsp:txBody>
      <dsp:txXfrm>
        <a:off x="7175269" y="705973"/>
        <a:ext cx="422528" cy="423667"/>
      </dsp:txXfrm>
    </dsp:sp>
    <dsp:sp modelId="{A535CBC8-F53F-487D-8819-CA9810353B6F}">
      <dsp:nvSpPr>
        <dsp:cNvPr id="0" name=""/>
        <dsp:cNvSpPr/>
      </dsp:nvSpPr>
      <dsp:spPr>
        <a:xfrm>
          <a:off x="8063603" y="63639"/>
          <a:ext cx="2847224" cy="170833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8113638" y="113674"/>
        <a:ext cx="2747154" cy="1608264"/>
      </dsp:txXfrm>
    </dsp:sp>
    <dsp:sp modelId="{27C0C583-886E-482D-820F-0A539E846AD8}">
      <dsp:nvSpPr>
        <dsp:cNvPr id="0" name=""/>
        <dsp:cNvSpPr/>
      </dsp:nvSpPr>
      <dsp:spPr>
        <a:xfrm rot="5400000">
          <a:off x="9162025" y="2085136"/>
          <a:ext cx="636740" cy="706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100" kern="1200"/>
        </a:p>
      </dsp:txBody>
      <dsp:txXfrm rot="-5400000">
        <a:off x="9268561" y="2119822"/>
        <a:ext cx="423667" cy="445718"/>
      </dsp:txXfrm>
    </dsp:sp>
    <dsp:sp modelId="{2D43B6ED-BDAD-44CA-9922-3F3C2937B658}">
      <dsp:nvSpPr>
        <dsp:cNvPr id="0" name=""/>
        <dsp:cNvSpPr/>
      </dsp:nvSpPr>
      <dsp:spPr>
        <a:xfrm>
          <a:off x="8063603" y="2973371"/>
          <a:ext cx="2847224" cy="170833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8113638" y="3023406"/>
        <a:ext cx="2747154" cy="1608264"/>
      </dsp:txXfrm>
    </dsp:sp>
    <dsp:sp modelId="{156F7A7F-E9FC-4B14-9A30-7AE0C3F6B6E2}">
      <dsp:nvSpPr>
        <dsp:cNvPr id="0" name=""/>
        <dsp:cNvSpPr/>
      </dsp:nvSpPr>
      <dsp:spPr>
        <a:xfrm rot="10800000">
          <a:off x="7209436" y="3474483"/>
          <a:ext cx="603611" cy="706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000" kern="1200"/>
        </a:p>
      </dsp:txBody>
      <dsp:txXfrm rot="10800000">
        <a:off x="7390519" y="3615705"/>
        <a:ext cx="422528" cy="423667"/>
      </dsp:txXfrm>
    </dsp:sp>
    <dsp:sp modelId="{C95389E0-E724-4D09-A097-DA65BF4D74B0}">
      <dsp:nvSpPr>
        <dsp:cNvPr id="0" name=""/>
        <dsp:cNvSpPr/>
      </dsp:nvSpPr>
      <dsp:spPr>
        <a:xfrm>
          <a:off x="4077489" y="2973371"/>
          <a:ext cx="2847224" cy="170833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4127524" y="3023406"/>
        <a:ext cx="2747154" cy="1608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87929-2B8A-4E2E-8E58-0671BE44FC99}">
      <dsp:nvSpPr>
        <dsp:cNvPr id="0" name=""/>
        <dsp:cNvSpPr/>
      </dsp:nvSpPr>
      <dsp:spPr>
        <a:xfrm>
          <a:off x="230239" y="57573"/>
          <a:ext cx="2894258" cy="181114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283286" y="110620"/>
        <a:ext cx="2788164" cy="1705055"/>
      </dsp:txXfrm>
    </dsp:sp>
    <dsp:sp modelId="{E19EFB9F-7A4D-4AAC-8FB1-862415DC3D9E}">
      <dsp:nvSpPr>
        <dsp:cNvPr id="0" name=""/>
        <dsp:cNvSpPr/>
      </dsp:nvSpPr>
      <dsp:spPr>
        <a:xfrm rot="21580179">
          <a:off x="3371216" y="602888"/>
          <a:ext cx="594388" cy="697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900" kern="1200"/>
        </a:p>
      </dsp:txBody>
      <dsp:txXfrm>
        <a:off x="3371217" y="742914"/>
        <a:ext cx="416072" cy="418536"/>
      </dsp:txXfrm>
    </dsp:sp>
    <dsp:sp modelId="{62C19458-A563-4F8E-AAF9-E725A62D30E9}">
      <dsp:nvSpPr>
        <dsp:cNvPr id="0" name=""/>
        <dsp:cNvSpPr/>
      </dsp:nvSpPr>
      <dsp:spPr>
        <a:xfrm>
          <a:off x="4245967" y="96406"/>
          <a:ext cx="2812745" cy="16876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4295396" y="145835"/>
        <a:ext cx="2713887" cy="1588789"/>
      </dsp:txXfrm>
    </dsp:sp>
    <dsp:sp modelId="{358F1F85-E27B-4D45-953A-C4BE4CFCFCC1}">
      <dsp:nvSpPr>
        <dsp:cNvPr id="0" name=""/>
        <dsp:cNvSpPr/>
      </dsp:nvSpPr>
      <dsp:spPr>
        <a:xfrm rot="2361490">
          <a:off x="7007355" y="2196525"/>
          <a:ext cx="956346" cy="520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200" kern="1200"/>
        </a:p>
      </dsp:txBody>
      <dsp:txXfrm>
        <a:off x="7025061" y="2251108"/>
        <a:ext cx="800209" cy="312275"/>
      </dsp:txXfrm>
    </dsp:sp>
    <dsp:sp modelId="{A535CBC8-F53F-487D-8819-CA9810353B6F}">
      <dsp:nvSpPr>
        <dsp:cNvPr id="0" name=""/>
        <dsp:cNvSpPr/>
      </dsp:nvSpPr>
      <dsp:spPr>
        <a:xfrm>
          <a:off x="7885097" y="3081173"/>
          <a:ext cx="2812745" cy="16876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7934526" y="3130602"/>
        <a:ext cx="2713887" cy="1588789"/>
      </dsp:txXfrm>
    </dsp:sp>
    <dsp:sp modelId="{27C0C583-886E-482D-820F-0A539E846AD8}">
      <dsp:nvSpPr>
        <dsp:cNvPr id="0" name=""/>
        <dsp:cNvSpPr/>
      </dsp:nvSpPr>
      <dsp:spPr>
        <a:xfrm rot="10800000">
          <a:off x="7034887" y="3658745"/>
          <a:ext cx="596302" cy="697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900" kern="1200"/>
        </a:p>
      </dsp:txBody>
      <dsp:txXfrm rot="10800000">
        <a:off x="7213778" y="3798257"/>
        <a:ext cx="417411" cy="418536"/>
      </dsp:txXfrm>
    </dsp:sp>
    <dsp:sp modelId="{2D43B6ED-BDAD-44CA-9922-3F3C2937B658}">
      <dsp:nvSpPr>
        <dsp:cNvPr id="0" name=""/>
        <dsp:cNvSpPr/>
      </dsp:nvSpPr>
      <dsp:spPr>
        <a:xfrm>
          <a:off x="3947254" y="3081173"/>
          <a:ext cx="2812745" cy="16876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3996683" y="3130602"/>
        <a:ext cx="2713887" cy="1588789"/>
      </dsp:txXfrm>
    </dsp:sp>
    <dsp:sp modelId="{156F7A7F-E9FC-4B14-9A30-7AE0C3F6B6E2}">
      <dsp:nvSpPr>
        <dsp:cNvPr id="0" name=""/>
        <dsp:cNvSpPr/>
      </dsp:nvSpPr>
      <dsp:spPr>
        <a:xfrm rot="10800000">
          <a:off x="3103430" y="3576216"/>
          <a:ext cx="596302" cy="697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900" kern="1200"/>
        </a:p>
      </dsp:txBody>
      <dsp:txXfrm rot="10800000">
        <a:off x="3282321" y="3715728"/>
        <a:ext cx="417411" cy="418536"/>
      </dsp:txXfrm>
    </dsp:sp>
    <dsp:sp modelId="{C95389E0-E724-4D09-A097-DA65BF4D74B0}">
      <dsp:nvSpPr>
        <dsp:cNvPr id="0" name=""/>
        <dsp:cNvSpPr/>
      </dsp:nvSpPr>
      <dsp:spPr>
        <a:xfrm>
          <a:off x="9410" y="3081173"/>
          <a:ext cx="2812745" cy="16876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58839" y="3130602"/>
        <a:ext cx="2713887" cy="1588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87929-2B8A-4E2E-8E58-0671BE44FC99}">
      <dsp:nvSpPr>
        <dsp:cNvPr id="0" name=""/>
        <dsp:cNvSpPr/>
      </dsp:nvSpPr>
      <dsp:spPr>
        <a:xfrm>
          <a:off x="43477" y="67351"/>
          <a:ext cx="2901375" cy="181560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96654" y="120528"/>
        <a:ext cx="2795021" cy="1709248"/>
      </dsp:txXfrm>
    </dsp:sp>
    <dsp:sp modelId="{E19EFB9F-7A4D-4AAC-8FB1-862415DC3D9E}">
      <dsp:nvSpPr>
        <dsp:cNvPr id="0" name=""/>
        <dsp:cNvSpPr/>
      </dsp:nvSpPr>
      <dsp:spPr>
        <a:xfrm rot="21565894">
          <a:off x="3182485" y="605924"/>
          <a:ext cx="572540" cy="699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000" kern="1200"/>
        </a:p>
      </dsp:txBody>
      <dsp:txXfrm>
        <a:off x="3182489" y="746631"/>
        <a:ext cx="400778" cy="419566"/>
      </dsp:txXfrm>
    </dsp:sp>
    <dsp:sp modelId="{62C19458-A563-4F8E-AAF9-E725A62D30E9}">
      <dsp:nvSpPr>
        <dsp:cNvPr id="0" name=""/>
        <dsp:cNvSpPr/>
      </dsp:nvSpPr>
      <dsp:spPr>
        <a:xfrm>
          <a:off x="4025065" y="90157"/>
          <a:ext cx="2819661" cy="16917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4074616" y="139708"/>
        <a:ext cx="2720559" cy="1592694"/>
      </dsp:txXfrm>
    </dsp:sp>
    <dsp:sp modelId="{358F1F85-E27B-4D45-953A-C4BE4CFCFCC1}">
      <dsp:nvSpPr>
        <dsp:cNvPr id="0" name=""/>
        <dsp:cNvSpPr/>
      </dsp:nvSpPr>
      <dsp:spPr>
        <a:xfrm rot="21549365">
          <a:off x="7157987" y="555476"/>
          <a:ext cx="754853" cy="699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000" kern="1200"/>
        </a:p>
      </dsp:txBody>
      <dsp:txXfrm>
        <a:off x="7157998" y="696876"/>
        <a:ext cx="545070" cy="419566"/>
      </dsp:txXfrm>
    </dsp:sp>
    <dsp:sp modelId="{A535CBC8-F53F-487D-8819-CA9810353B6F}">
      <dsp:nvSpPr>
        <dsp:cNvPr id="0" name=""/>
        <dsp:cNvSpPr/>
      </dsp:nvSpPr>
      <dsp:spPr>
        <a:xfrm>
          <a:off x="8268825" y="27645"/>
          <a:ext cx="2819661" cy="16917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8318376" y="77196"/>
        <a:ext cx="2720559" cy="1592694"/>
      </dsp:txXfrm>
    </dsp:sp>
    <dsp:sp modelId="{27C0C583-886E-482D-820F-0A539E846AD8}">
      <dsp:nvSpPr>
        <dsp:cNvPr id="0" name=""/>
        <dsp:cNvSpPr/>
      </dsp:nvSpPr>
      <dsp:spPr>
        <a:xfrm rot="6947614">
          <a:off x="8019420" y="2153557"/>
          <a:ext cx="721338" cy="699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8215947" y="2152977"/>
        <a:ext cx="419566" cy="511555"/>
      </dsp:txXfrm>
    </dsp:sp>
    <dsp:sp modelId="{2D43B6ED-BDAD-44CA-9922-3F3C2937B658}">
      <dsp:nvSpPr>
        <dsp:cNvPr id="0" name=""/>
        <dsp:cNvSpPr/>
      </dsp:nvSpPr>
      <dsp:spPr>
        <a:xfrm>
          <a:off x="6858994" y="2944857"/>
          <a:ext cx="2819661" cy="16917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6908545" y="2994408"/>
        <a:ext cx="2720559" cy="1592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19A-E0DE-40DC-A059-7BF47C7DC678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EFA-5AB3-4A0E-8420-8CEAC459D8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5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19A-E0DE-40DC-A059-7BF47C7DC678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EFA-5AB3-4A0E-8420-8CEAC459D8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95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19A-E0DE-40DC-A059-7BF47C7DC678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EFA-5AB3-4A0E-8420-8CEAC459D8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4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19A-E0DE-40DC-A059-7BF47C7DC678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EFA-5AB3-4A0E-8420-8CEAC459D8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96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19A-E0DE-40DC-A059-7BF47C7DC678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EFA-5AB3-4A0E-8420-8CEAC459D8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638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19A-E0DE-40DC-A059-7BF47C7DC678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EFA-5AB3-4A0E-8420-8CEAC459D8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067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19A-E0DE-40DC-A059-7BF47C7DC678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EFA-5AB3-4A0E-8420-8CEAC459D8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801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19A-E0DE-40DC-A059-7BF47C7DC678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EFA-5AB3-4A0E-8420-8CEAC459D8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18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19A-E0DE-40DC-A059-7BF47C7DC678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EFA-5AB3-4A0E-8420-8CEAC459D8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38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19A-E0DE-40DC-A059-7BF47C7DC678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EFA-5AB3-4A0E-8420-8CEAC459D8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414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19A-E0DE-40DC-A059-7BF47C7DC678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EFA-5AB3-4A0E-8420-8CEAC459D8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89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A119A-E0DE-40DC-A059-7BF47C7DC678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48EFA-5AB3-4A0E-8420-8CEAC459D8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081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30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4.xml"/><Relationship Id="rId15" Type="http://schemas.openxmlformats.org/officeDocument/2006/relationships/image" Target="../media/image23.jpeg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3740728" y="5874328"/>
            <a:ext cx="8303491" cy="858982"/>
          </a:xfrm>
          <a:solidFill>
            <a:srgbClr val="304A1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hu-H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Készítette: Nyírbátori Magyar-Angol Kéttannyelvű Általános Iskola „Bátori Planktonok” csapata</a:t>
            </a:r>
            <a:endParaRPr lang="hu-HU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6567055" y="390698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1722582" y="307227"/>
            <a:ext cx="8746837" cy="1509566"/>
          </a:xfrm>
          <a:prstGeom prst="roundRect">
            <a:avLst/>
          </a:prstGeom>
          <a:solidFill>
            <a:srgbClr val="304A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smtClean="0">
                <a:latin typeface="Segoe Print" panose="02000600000000000000" pitchFamily="2" charset="0"/>
              </a:rPr>
              <a:t>V</a:t>
            </a:r>
            <a:r>
              <a:rPr lang="hu-HU" sz="3600" b="1" dirty="0" smtClean="0">
                <a:latin typeface="Segoe Print" panose="02000600000000000000" pitchFamily="2" charset="0"/>
              </a:rPr>
              <a:t>IZES ÉLŐHELYEINK ÉS TÁPLÁLÉKLÁNCOK BEMUTATÁSA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90627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80771" y="2922683"/>
            <a:ext cx="2585032" cy="2106864"/>
          </a:xfr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>
                <a:latin typeface="Segoe Print" panose="02000600000000000000" pitchFamily="2" charset="0"/>
              </a:rPr>
              <a:t>Tápláléklánc a Szénaréti tónál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35709" y="1815378"/>
            <a:ext cx="9245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Segoe Print" panose="02000600000000000000" pitchFamily="2" charset="0"/>
              </a:rPr>
              <a:t>A </a:t>
            </a:r>
            <a:r>
              <a:rPr lang="hu-HU" sz="1600" b="1" dirty="0">
                <a:solidFill>
                  <a:srgbClr val="FFFF00"/>
                </a:solidFill>
                <a:latin typeface="Segoe Print" panose="02000600000000000000" pitchFamily="2" charset="0"/>
              </a:rPr>
              <a:t>nádasok</a:t>
            </a:r>
            <a:r>
              <a:rPr lang="hu-HU" sz="1600" dirty="0">
                <a:latin typeface="Segoe Print" panose="02000600000000000000" pitchFamily="2" charset="0"/>
              </a:rPr>
              <a:t> kibogozhatatlan szövedéke összefüggő </a:t>
            </a:r>
            <a:r>
              <a:rPr lang="hu-HU" sz="1600" dirty="0" smtClean="0">
                <a:latin typeface="Segoe Print" panose="02000600000000000000" pitchFamily="2" charset="0"/>
              </a:rPr>
              <a:t>növényekből áll</a:t>
            </a:r>
            <a:r>
              <a:rPr lang="hu-HU" sz="1600" dirty="0">
                <a:latin typeface="Segoe Print" panose="02000600000000000000" pitchFamily="2" charset="0"/>
              </a:rPr>
              <a:t>, indák kötik össze az anyanövényt és az utódokat. Az </a:t>
            </a:r>
            <a:r>
              <a:rPr lang="hu-HU" sz="1600" dirty="0" smtClean="0">
                <a:latin typeface="Segoe Print" panose="02000600000000000000" pitchFamily="2" charset="0"/>
              </a:rPr>
              <a:t>élővizek természetes </a:t>
            </a:r>
            <a:r>
              <a:rPr lang="hu-HU" sz="1600" dirty="0">
                <a:latin typeface="Segoe Print" panose="02000600000000000000" pitchFamily="2" charset="0"/>
              </a:rPr>
              <a:t>öntisztulási folyamatában a nádasok fontos „szűrők</a:t>
            </a:r>
            <a:r>
              <a:rPr lang="hu-HU" sz="1600" dirty="0" smtClean="0">
                <a:latin typeface="Segoe Print" panose="02000600000000000000" pitchFamily="2" charset="0"/>
              </a:rPr>
              <a:t>”. Remek búvó-és fészkelőhelyek is.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Segoe Print" panose="02000600000000000000" pitchFamily="2" charset="0"/>
              </a:rPr>
              <a:t>A </a:t>
            </a:r>
            <a:r>
              <a:rPr lang="hu-HU" sz="1600" dirty="0">
                <a:solidFill>
                  <a:srgbClr val="FFFF00"/>
                </a:solidFill>
                <a:latin typeface="Segoe Print" panose="02000600000000000000" pitchFamily="2" charset="0"/>
              </a:rPr>
              <a:t>közönséges víziászka </a:t>
            </a:r>
            <a:r>
              <a:rPr lang="hu-HU" sz="1600" dirty="0">
                <a:latin typeface="Segoe Print" panose="02000600000000000000" pitchFamily="2" charset="0"/>
              </a:rPr>
              <a:t>álló-és folyóvizek lakója, túlnyomórészt a vízfenéken tartózkodik. Tápláléka elhalt növényi részek (például vízbe hullott levelek) és egyéb szerves törmelék</a:t>
            </a:r>
            <a:r>
              <a:rPr lang="hu-HU" sz="1600" dirty="0" smtClean="0">
                <a:latin typeface="Segoe Print" panose="02000600000000000000" pitchFamily="2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Segoe Print" panose="02000600000000000000" pitchFamily="2" charset="0"/>
              </a:rPr>
              <a:t>Mindhárom </a:t>
            </a:r>
            <a:r>
              <a:rPr lang="hu-HU" sz="16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halfaj</a:t>
            </a:r>
            <a:r>
              <a:rPr lang="hu-HU" sz="1600" dirty="0" smtClean="0">
                <a:latin typeface="Segoe Print" panose="02000600000000000000" pitchFamily="2" charset="0"/>
              </a:rPr>
              <a:t> betelepítve került a horgásztóba, mindegyik mindenevő, növényi és állati táplálékot is fogyasztanak. Nem érzékenyek, tágtűrő fajok.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Segoe Print" panose="02000600000000000000" pitchFamily="2" charset="0"/>
              </a:rPr>
              <a:t>A </a:t>
            </a:r>
            <a:r>
              <a:rPr lang="hu-HU" sz="16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csuka</a:t>
            </a:r>
            <a:r>
              <a:rPr lang="hu-HU" sz="1600" dirty="0" smtClean="0">
                <a:latin typeface="Segoe Print" panose="02000600000000000000" pitchFamily="2" charset="0"/>
              </a:rPr>
              <a:t> itt harmadlagos fogyasztó, ragadozó hal, lesből támad </a:t>
            </a:r>
            <a:r>
              <a:rPr lang="hu-HU" sz="1600" dirty="0">
                <a:latin typeface="Segoe Print" panose="02000600000000000000" pitchFamily="2" charset="0"/>
              </a:rPr>
              <a:t>áldozataira, </a:t>
            </a:r>
            <a:r>
              <a:rPr lang="hu-HU" sz="1600" dirty="0" smtClean="0">
                <a:latin typeface="Segoe Print" panose="02000600000000000000" pitchFamily="2" charset="0"/>
              </a:rPr>
              <a:t>nagy </a:t>
            </a:r>
            <a:r>
              <a:rPr lang="hu-HU" sz="1600" dirty="0">
                <a:latin typeface="Segoe Print" panose="02000600000000000000" pitchFamily="2" charset="0"/>
              </a:rPr>
              <a:t>szájának kemény alsó állkapcsa túlér a felsőn, formája lapított és mélyen vágott. Szájában éles, erős és kúpos fogak helyezkednek el, több sorban, melyek elölről hátrafelé haladva egyre </a:t>
            </a:r>
            <a:r>
              <a:rPr lang="hu-HU" sz="1600" dirty="0" smtClean="0">
                <a:latin typeface="Segoe Print" panose="02000600000000000000" pitchFamily="2" charset="0"/>
              </a:rPr>
              <a:t>nagyobbak.</a:t>
            </a:r>
          </a:p>
          <a:p>
            <a:pPr>
              <a:lnSpc>
                <a:spcPct val="150000"/>
              </a:lnSpc>
            </a:pPr>
            <a:endParaRPr lang="hu-H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0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Segoe Print" panose="02000600000000000000" pitchFamily="2" charset="0"/>
              </a:rPr>
              <a:t>A </a:t>
            </a:r>
            <a:r>
              <a:rPr lang="hu-HU" dirty="0" smtClean="0">
                <a:latin typeface="Segoe Print" panose="02000600000000000000" pitchFamily="2" charset="0"/>
              </a:rPr>
              <a:t>Nyírbátor-Vasvári</a:t>
            </a:r>
            <a:r>
              <a:rPr lang="hu-HU" dirty="0" smtClean="0">
                <a:latin typeface="Segoe Print" panose="02000600000000000000" pitchFamily="2" charset="0"/>
              </a:rPr>
              <a:t>-folyás </a:t>
            </a:r>
            <a:endParaRPr lang="hu-HU" dirty="0">
              <a:latin typeface="Segoe Print" panose="0200060000000000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u-HU" sz="2000" dirty="0">
                <a:latin typeface="Segoe Print" panose="02000600000000000000" pitchFamily="2" charset="0"/>
              </a:rPr>
              <a:t>A város a 46. számú Nyírségi és a 44. számú Krasznabalparti belvízrendszer </a:t>
            </a:r>
            <a:r>
              <a:rPr lang="hu-HU" sz="2000" dirty="0" smtClean="0">
                <a:latin typeface="Segoe Print" panose="02000600000000000000" pitchFamily="2" charset="0"/>
              </a:rPr>
              <a:t>határán vízválasztón </a:t>
            </a:r>
            <a:r>
              <a:rPr lang="hu-HU" sz="2000" dirty="0">
                <a:latin typeface="Segoe Print" panose="02000600000000000000" pitchFamily="2" charset="0"/>
              </a:rPr>
              <a:t>helyezkedik </a:t>
            </a:r>
            <a:r>
              <a:rPr lang="hu-HU" sz="2000" dirty="0" smtClean="0">
                <a:latin typeface="Segoe Print" panose="02000600000000000000" pitchFamily="2" charset="0"/>
              </a:rPr>
              <a:t>el. </a:t>
            </a:r>
          </a:p>
          <a:p>
            <a:pPr>
              <a:lnSpc>
                <a:spcPct val="120000"/>
              </a:lnSpc>
            </a:pPr>
            <a:r>
              <a:rPr lang="hu-HU" sz="2000" dirty="0" smtClean="0">
                <a:latin typeface="Segoe Print" panose="02000600000000000000" pitchFamily="2" charset="0"/>
              </a:rPr>
              <a:t>Ezért </a:t>
            </a:r>
            <a:r>
              <a:rPr lang="hu-HU" sz="2000" dirty="0">
                <a:latin typeface="Segoe Print" panose="02000600000000000000" pitchFamily="2" charset="0"/>
              </a:rPr>
              <a:t>az északi településrész </a:t>
            </a:r>
            <a:r>
              <a:rPr lang="hu-HU" sz="2000" dirty="0">
                <a:solidFill>
                  <a:srgbClr val="FFFF00"/>
                </a:solidFill>
                <a:latin typeface="Segoe Print" panose="02000600000000000000" pitchFamily="2" charset="0"/>
              </a:rPr>
              <a:t>csapadékvizeinek befogadója a </a:t>
            </a:r>
            <a:r>
              <a:rPr lang="hu-H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Vajai-</a:t>
            </a:r>
            <a:r>
              <a:rPr lang="hu-HU" sz="2000" dirty="0" err="1" smtClean="0">
                <a:solidFill>
                  <a:srgbClr val="FFFF00"/>
                </a:solidFill>
                <a:latin typeface="Segoe Print" panose="02000600000000000000" pitchFamily="2" charset="0"/>
              </a:rPr>
              <a:t>főfolyás</a:t>
            </a:r>
            <a:r>
              <a:rPr lang="hu-H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hu-HU" sz="2000" dirty="0">
                <a:latin typeface="Segoe Print" panose="02000600000000000000" pitchFamily="2" charset="0"/>
              </a:rPr>
              <a:t>– </a:t>
            </a:r>
            <a:r>
              <a:rPr lang="hu-HU" sz="2000" dirty="0" err="1">
                <a:latin typeface="Segoe Print" panose="02000600000000000000" pitchFamily="2" charset="0"/>
              </a:rPr>
              <a:t>Lónyai</a:t>
            </a:r>
            <a:r>
              <a:rPr lang="hu-HU" sz="2000" dirty="0">
                <a:latin typeface="Segoe Print" panose="02000600000000000000" pitchFamily="2" charset="0"/>
              </a:rPr>
              <a:t> csatornán keresztül a </a:t>
            </a:r>
            <a:r>
              <a:rPr lang="hu-HU" sz="2000" dirty="0" smtClean="0">
                <a:latin typeface="Segoe Print" panose="02000600000000000000" pitchFamily="2" charset="0"/>
              </a:rPr>
              <a:t>Tisza. </a:t>
            </a:r>
            <a:endParaRPr lang="hu-HU" sz="2000" dirty="0">
              <a:latin typeface="Segoe Print" panose="020006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hu-HU" sz="2000" dirty="0" smtClean="0">
                <a:latin typeface="Segoe Print" panose="02000600000000000000" pitchFamily="2" charset="0"/>
              </a:rPr>
              <a:t>A </a:t>
            </a:r>
            <a:r>
              <a:rPr lang="hu-HU" sz="2000" dirty="0">
                <a:latin typeface="Segoe Print" panose="02000600000000000000" pitchFamily="2" charset="0"/>
              </a:rPr>
              <a:t>település déli részének csapadékvizeit </a:t>
            </a:r>
            <a:r>
              <a:rPr lang="hu-HU" sz="2000" dirty="0" smtClean="0">
                <a:latin typeface="Segoe Print" panose="02000600000000000000" pitchFamily="2" charset="0"/>
              </a:rPr>
              <a:t>a Nyírbátor-Vasvári </a:t>
            </a:r>
            <a:r>
              <a:rPr lang="hu-HU" sz="2000" dirty="0">
                <a:latin typeface="Segoe Print" panose="02000600000000000000" pitchFamily="2" charset="0"/>
              </a:rPr>
              <a:t>folyás – Bodvaj-patakon keresztül a </a:t>
            </a:r>
            <a:r>
              <a:rPr lang="hu-HU" sz="2000" dirty="0" smtClean="0">
                <a:latin typeface="Segoe Print" panose="02000600000000000000" pitchFamily="2" charset="0"/>
              </a:rPr>
              <a:t>Kraszna gyűjti.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2000" dirty="0" smtClean="0">
                <a:latin typeface="Segoe Print" panose="02000600000000000000" pitchFamily="2" charset="0"/>
              </a:rPr>
              <a:t> </a:t>
            </a:r>
            <a:endParaRPr lang="hu-HU" sz="2000" dirty="0">
              <a:latin typeface="Segoe Print" panose="02000600000000000000" pitchFamily="2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4467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24678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924170" y="2667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>
                <a:latin typeface="Segoe Print" panose="02000600000000000000" pitchFamily="2" charset="0"/>
              </a:rPr>
              <a:t>Tápláléklánc a </a:t>
            </a:r>
            <a:r>
              <a:rPr lang="hu-HU" dirty="0" smtClean="0">
                <a:latin typeface="Segoe Print" panose="02000600000000000000" pitchFamily="2" charset="0"/>
              </a:rPr>
              <a:t>Nyírbátor</a:t>
            </a:r>
            <a:r>
              <a:rPr lang="hu-HU" dirty="0" smtClean="0">
                <a:latin typeface="Segoe Print" panose="02000600000000000000" pitchFamily="2" charset="0"/>
              </a:rPr>
              <a:t>- Vasvári- folyásnál </a:t>
            </a:r>
            <a:endParaRPr lang="hu-HU" dirty="0"/>
          </a:p>
        </p:txBody>
      </p:sp>
      <p:graphicFrame>
        <p:nvGraphicFramePr>
          <p:cNvPr id="5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241486"/>
              </p:ext>
            </p:extLst>
          </p:nvPr>
        </p:nvGraphicFramePr>
        <p:xfrm>
          <a:off x="318874" y="1575275"/>
          <a:ext cx="11212945" cy="4636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églalap 5"/>
          <p:cNvSpPr/>
          <p:nvPr/>
        </p:nvSpPr>
        <p:spPr>
          <a:xfrm>
            <a:off x="3460605" y="6205165"/>
            <a:ext cx="1569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Fehér gólya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7887534" y="6252645"/>
            <a:ext cx="1845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Óriás </a:t>
            </a:r>
            <a:r>
              <a:rPr lang="hu-HU" dirty="0" err="1" smtClean="0"/>
              <a:t>csíbor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193730" y="3357227"/>
            <a:ext cx="1761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Álkérész lárva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756914" y="3455038"/>
            <a:ext cx="2068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Hínáros békaszőlő</a:t>
            </a:r>
            <a:endParaRPr lang="hu-HU" dirty="0"/>
          </a:p>
        </p:txBody>
      </p:sp>
      <p:pic>
        <p:nvPicPr>
          <p:cNvPr id="3074" name="Picture 2" descr="Képtalálatok a következőre: fehér góly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3" y="4602818"/>
            <a:ext cx="2402320" cy="16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éptalálatok a következőre: csíb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44" y="4609582"/>
            <a:ext cx="2386959" cy="15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éptalálatok a következőre: álkérész lárv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13" y="1709378"/>
            <a:ext cx="2402038" cy="15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éptalálatok a következőre: hínáros békaszőlő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2" y="1691102"/>
            <a:ext cx="2291551" cy="171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églalap 21"/>
          <p:cNvSpPr/>
          <p:nvPr/>
        </p:nvSpPr>
        <p:spPr>
          <a:xfrm>
            <a:off x="8810268" y="3270372"/>
            <a:ext cx="2439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Vízipoloska (molnárka)</a:t>
            </a:r>
            <a:endParaRPr lang="hu-HU" dirty="0"/>
          </a:p>
        </p:txBody>
      </p:sp>
      <p:grpSp>
        <p:nvGrpSpPr>
          <p:cNvPr id="31" name="Csoportba foglalás 30"/>
          <p:cNvGrpSpPr/>
          <p:nvPr/>
        </p:nvGrpSpPr>
        <p:grpSpPr>
          <a:xfrm rot="3881583">
            <a:off x="5832332" y="5043322"/>
            <a:ext cx="699276" cy="721338"/>
            <a:chOff x="8030451" y="2142526"/>
            <a:chExt cx="699276" cy="721338"/>
          </a:xfrm>
        </p:grpSpPr>
        <p:sp>
          <p:nvSpPr>
            <p:cNvPr id="32" name="Jobbra nyíl 31"/>
            <p:cNvSpPr/>
            <p:nvPr/>
          </p:nvSpPr>
          <p:spPr>
            <a:xfrm rot="6947614">
              <a:off x="8019420" y="2153557"/>
              <a:ext cx="721338" cy="69927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Jobbra nyíl 4"/>
            <p:cNvSpPr txBox="1"/>
            <p:nvPr/>
          </p:nvSpPr>
          <p:spPr>
            <a:xfrm rot="1547614">
              <a:off x="8215947" y="2152977"/>
              <a:ext cx="419566" cy="511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5100" kern="1200"/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2759252" y="4551385"/>
            <a:ext cx="2819661" cy="1691796"/>
            <a:chOff x="4025065" y="90157"/>
            <a:chExt cx="2819661" cy="1691796"/>
          </a:xfrm>
        </p:grpSpPr>
        <p:sp>
          <p:nvSpPr>
            <p:cNvPr id="35" name="Lekerekített téglalap 34"/>
            <p:cNvSpPr/>
            <p:nvPr/>
          </p:nvSpPr>
          <p:spPr>
            <a:xfrm>
              <a:off x="4025065" y="90157"/>
              <a:ext cx="2819661" cy="1691796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Lekerekített téglalap 4"/>
            <p:cNvSpPr txBox="1"/>
            <p:nvPr/>
          </p:nvSpPr>
          <p:spPr>
            <a:xfrm>
              <a:off x="4074616" y="139708"/>
              <a:ext cx="2720559" cy="1592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6500" kern="1200" dirty="0"/>
            </a:p>
          </p:txBody>
        </p:sp>
      </p:grpSp>
      <p:pic>
        <p:nvPicPr>
          <p:cNvPr id="3082" name="Picture 10" descr="Képtalálatok a következőre: vízipolosk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3"/>
          <a:stretch/>
        </p:blipFill>
        <p:spPr bwMode="auto">
          <a:xfrm>
            <a:off x="8910797" y="1663138"/>
            <a:ext cx="2238498" cy="15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5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838200" y="3374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dirty="0" smtClean="0">
                <a:latin typeface="Segoe Print" panose="02000600000000000000" pitchFamily="2" charset="0"/>
              </a:rPr>
              <a:t>Tápláléklánc a </a:t>
            </a:r>
            <a:r>
              <a:rPr lang="hu-HU" sz="4000" dirty="0" smtClean="0">
                <a:latin typeface="Segoe Print" panose="02000600000000000000" pitchFamily="2" charset="0"/>
              </a:rPr>
              <a:t>Nyírbátor-Vasvári</a:t>
            </a:r>
            <a:r>
              <a:rPr lang="hu-HU" sz="4000" dirty="0" smtClean="0">
                <a:latin typeface="Segoe Print" panose="02000600000000000000" pitchFamily="2" charset="0"/>
              </a:rPr>
              <a:t> -folyásnál </a:t>
            </a:r>
            <a:endParaRPr lang="hu-HU" sz="40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6" y="2453697"/>
            <a:ext cx="1768272" cy="2358448"/>
          </a:xfrm>
        </p:spPr>
      </p:pic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2521527" y="1690688"/>
            <a:ext cx="8832273" cy="4486275"/>
          </a:xfrm>
        </p:spPr>
        <p:txBody>
          <a:bodyPr>
            <a:normAutofit/>
          </a:bodyPr>
          <a:lstStyle/>
          <a:p>
            <a:pPr algn="just"/>
            <a:r>
              <a:rPr lang="hu-HU" sz="2000" dirty="0">
                <a:solidFill>
                  <a:srgbClr val="FFFF00"/>
                </a:solidFill>
                <a:latin typeface="Segoe Print" panose="02000600000000000000" pitchFamily="2" charset="0"/>
              </a:rPr>
              <a:t>Gyökerező </a:t>
            </a:r>
            <a:r>
              <a:rPr lang="hu-H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hínár </a:t>
            </a:r>
            <a:r>
              <a:rPr lang="hu-HU" sz="2000" dirty="0" smtClean="0">
                <a:latin typeface="Segoe Print" panose="02000600000000000000" pitchFamily="2" charset="0"/>
              </a:rPr>
              <a:t>a hínáros békaszőlő, </a:t>
            </a:r>
            <a:r>
              <a:rPr lang="hu-HU" sz="2000" dirty="0" err="1">
                <a:latin typeface="Segoe Print" panose="02000600000000000000" pitchFamily="2" charset="0"/>
              </a:rPr>
              <a:t>úszólevelű</a:t>
            </a:r>
            <a:r>
              <a:rPr lang="hu-HU" sz="2000" dirty="0">
                <a:latin typeface="Segoe Print" panose="02000600000000000000" pitchFamily="2" charset="0"/>
              </a:rPr>
              <a:t> </a:t>
            </a:r>
            <a:r>
              <a:rPr lang="hu-HU" sz="2000" dirty="0" smtClean="0">
                <a:latin typeface="Segoe Print" panose="02000600000000000000" pitchFamily="2" charset="0"/>
              </a:rPr>
              <a:t>növény, bölcsőt</a:t>
            </a:r>
            <a:r>
              <a:rPr lang="hu-HU" sz="2000" dirty="0">
                <a:latin typeface="Segoe Print" panose="02000600000000000000" pitchFamily="2" charset="0"/>
              </a:rPr>
              <a:t>, sétautat, táplálékot </a:t>
            </a:r>
            <a:r>
              <a:rPr lang="hu-HU" sz="2000" dirty="0" smtClean="0">
                <a:latin typeface="Segoe Print" panose="02000600000000000000" pitchFamily="2" charset="0"/>
              </a:rPr>
              <a:t>és biztonságos </a:t>
            </a:r>
            <a:r>
              <a:rPr lang="hu-HU" sz="2000" dirty="0">
                <a:latin typeface="Segoe Print" panose="02000600000000000000" pitchFamily="2" charset="0"/>
              </a:rPr>
              <a:t>menedéket nyújtanak az </a:t>
            </a:r>
            <a:r>
              <a:rPr lang="hu-HU" sz="2000" dirty="0" smtClean="0">
                <a:latin typeface="Segoe Print" panose="02000600000000000000" pitchFamily="2" charset="0"/>
              </a:rPr>
              <a:t>állatoknak.</a:t>
            </a:r>
          </a:p>
          <a:p>
            <a:pPr algn="just"/>
            <a:r>
              <a:rPr lang="hu-HU" sz="2000" dirty="0">
                <a:solidFill>
                  <a:srgbClr val="FFFF00"/>
                </a:solidFill>
                <a:latin typeface="Segoe Print" panose="02000600000000000000" pitchFamily="2" charset="0"/>
              </a:rPr>
              <a:t>Álkérészek </a:t>
            </a:r>
            <a:r>
              <a:rPr lang="hu-H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lárvái </a:t>
            </a:r>
            <a:r>
              <a:rPr lang="hu-HU" sz="2000" dirty="0">
                <a:latin typeface="Segoe Print" panose="02000600000000000000" pitchFamily="2" charset="0"/>
              </a:rPr>
              <a:t>vízben élnek, és az imágók is ritkán távolodnak el a víz közeléből. Egyes fajok lárvái növényevők, mások ragadozók.</a:t>
            </a:r>
            <a:endParaRPr lang="hu-HU" sz="2000" dirty="0" smtClean="0">
              <a:latin typeface="Segoe Print" panose="02000600000000000000" pitchFamily="2" charset="0"/>
            </a:endParaRPr>
          </a:p>
          <a:p>
            <a:pPr algn="just"/>
            <a:r>
              <a:rPr lang="hu-H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Molnárkák</a:t>
            </a:r>
            <a:r>
              <a:rPr lang="hu-HU" sz="2000" dirty="0" smtClean="0">
                <a:latin typeface="Segoe Print" panose="02000600000000000000" pitchFamily="2" charset="0"/>
              </a:rPr>
              <a:t> </a:t>
            </a:r>
            <a:r>
              <a:rPr lang="hu-HU" sz="2000" dirty="0">
                <a:latin typeface="Segoe Print" panose="02000600000000000000" pitchFamily="2" charset="0"/>
              </a:rPr>
              <a:t>poloskafélék közé tartozó rovarok a </a:t>
            </a:r>
            <a:r>
              <a:rPr lang="hu-HU" sz="2000" dirty="0" smtClean="0">
                <a:latin typeface="Segoe Print" panose="02000600000000000000" pitchFamily="2" charset="0"/>
              </a:rPr>
              <a:t>felszínen szaladgálnak. Ragadozók</a:t>
            </a:r>
            <a:r>
              <a:rPr lang="hu-HU" sz="2000" dirty="0">
                <a:latin typeface="Segoe Print" panose="02000600000000000000" pitchFamily="2" charset="0"/>
              </a:rPr>
              <a:t>, áldozatukat az első pár </a:t>
            </a:r>
            <a:r>
              <a:rPr lang="hu-HU" sz="2000" dirty="0" smtClean="0">
                <a:latin typeface="Segoe Print" panose="02000600000000000000" pitchFamily="2" charset="0"/>
              </a:rPr>
              <a:t>lábbal ragadják </a:t>
            </a:r>
            <a:r>
              <a:rPr lang="hu-HU" sz="2000" dirty="0">
                <a:latin typeface="Segoe Print" panose="02000600000000000000" pitchFamily="2" charset="0"/>
              </a:rPr>
              <a:t>meg.</a:t>
            </a:r>
            <a:endParaRPr lang="hu-HU" sz="2000" dirty="0" smtClean="0">
              <a:latin typeface="Segoe Print" panose="02000600000000000000" pitchFamily="2" charset="0"/>
            </a:endParaRPr>
          </a:p>
          <a:p>
            <a:pPr algn="just"/>
            <a:r>
              <a:rPr lang="hu-HU" sz="2000" dirty="0">
                <a:latin typeface="Segoe Print" panose="02000600000000000000" pitchFamily="2" charset="0"/>
              </a:rPr>
              <a:t> </a:t>
            </a:r>
            <a:r>
              <a:rPr lang="hu-H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Csíkbogarak</a:t>
            </a:r>
            <a:r>
              <a:rPr lang="hu-HU" sz="2000" dirty="0" smtClean="0">
                <a:latin typeface="Segoe Print" panose="02000600000000000000" pitchFamily="2" charset="0"/>
              </a:rPr>
              <a:t> a legtöbb </a:t>
            </a:r>
            <a:r>
              <a:rPr lang="hu-HU" sz="2000" dirty="0">
                <a:latin typeface="Segoe Print" panose="02000600000000000000" pitchFamily="2" charset="0"/>
              </a:rPr>
              <a:t>vízi rovarhoz képest hatalmas testű ragadozók, </a:t>
            </a:r>
            <a:r>
              <a:rPr lang="hu-HU" sz="2000" dirty="0" smtClean="0">
                <a:latin typeface="Segoe Print" panose="02000600000000000000" pitchFamily="2" charset="0"/>
              </a:rPr>
              <a:t>meglepően gyors </a:t>
            </a:r>
            <a:r>
              <a:rPr lang="hu-HU" sz="2000" dirty="0">
                <a:latin typeface="Segoe Print" panose="02000600000000000000" pitchFamily="2" charset="0"/>
              </a:rPr>
              <a:t>úszásra is képesek, így üldözik a zsákmányt</a:t>
            </a:r>
            <a:r>
              <a:rPr lang="hu-HU" sz="2000" dirty="0" smtClean="0">
                <a:latin typeface="Segoe Print" panose="02000600000000000000" pitchFamily="2" charset="0"/>
              </a:rPr>
              <a:t>.</a:t>
            </a:r>
          </a:p>
          <a:p>
            <a:pPr algn="just"/>
            <a:r>
              <a:rPr lang="hu-HU" sz="2000" dirty="0" smtClean="0">
                <a:latin typeface="Segoe Print" panose="02000600000000000000" pitchFamily="2" charset="0"/>
              </a:rPr>
              <a:t>A </a:t>
            </a:r>
            <a:r>
              <a:rPr lang="hu-H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gólyák </a:t>
            </a:r>
            <a:r>
              <a:rPr lang="hu-HU" sz="2000" dirty="0" smtClean="0">
                <a:latin typeface="Segoe Print" panose="02000600000000000000" pitchFamily="2" charset="0"/>
              </a:rPr>
              <a:t>ék alakú csőrükkel ragadják meg a kisebb állatokat, ragadozó madarak.</a:t>
            </a:r>
          </a:p>
          <a:p>
            <a:pPr marL="0" indent="0" algn="just">
              <a:buNone/>
            </a:pPr>
            <a:endParaRPr lang="hu-HU" sz="2400" dirty="0" smtClean="0">
              <a:latin typeface="Segoe Print" panose="02000600000000000000" pitchFamily="2" charset="0"/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835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Segoe Script" panose="030B0504020000000003" pitchFamily="66" charset="0"/>
              </a:rPr>
              <a:t>KÖSZÖNJÜK A MEGTEKINTÉST!</a:t>
            </a:r>
            <a:endParaRPr lang="hu-HU" dirty="0">
              <a:latin typeface="Segoe Script" panose="030B0504020000000003" pitchFamily="66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sz="20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hu-HU" sz="20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hu-HU" sz="20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hu-HU" sz="20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hu-HU" sz="2000" b="1" dirty="0" smtClean="0">
                <a:latin typeface="Segoe Print" panose="02000600000000000000" pitchFamily="2" charset="0"/>
              </a:rPr>
              <a:t>Csapattagok:</a:t>
            </a:r>
          </a:p>
          <a:p>
            <a:pPr marL="0" indent="0">
              <a:buNone/>
            </a:pPr>
            <a:r>
              <a:rPr lang="hu-HU" sz="2000" dirty="0">
                <a:latin typeface="Segoe Print" panose="02000600000000000000" pitchFamily="2" charset="0"/>
              </a:rPr>
              <a:t> </a:t>
            </a:r>
            <a:r>
              <a:rPr lang="hu-HU" sz="2000" dirty="0" smtClean="0">
                <a:latin typeface="Segoe Print" panose="02000600000000000000" pitchFamily="2" charset="0"/>
              </a:rPr>
              <a:t>   </a:t>
            </a:r>
            <a:r>
              <a:rPr lang="hu-HU" sz="2000" dirty="0" err="1" smtClean="0">
                <a:latin typeface="Segoe Print" panose="02000600000000000000" pitchFamily="2" charset="0"/>
              </a:rPr>
              <a:t>Biró</a:t>
            </a:r>
            <a:r>
              <a:rPr lang="hu-HU" sz="2000" dirty="0" smtClean="0">
                <a:latin typeface="Segoe Print" panose="02000600000000000000" pitchFamily="2" charset="0"/>
              </a:rPr>
              <a:t> Csenge 8.b.</a:t>
            </a:r>
          </a:p>
          <a:p>
            <a:pPr marL="0" indent="0">
              <a:buNone/>
            </a:pPr>
            <a:r>
              <a:rPr lang="hu-HU" sz="2000" dirty="0" smtClean="0">
                <a:latin typeface="Segoe Print" panose="02000600000000000000" pitchFamily="2" charset="0"/>
              </a:rPr>
              <a:t>    Gergely Boglárka 8.b.</a:t>
            </a:r>
          </a:p>
          <a:p>
            <a:pPr marL="0" indent="0">
              <a:buNone/>
            </a:pPr>
            <a:r>
              <a:rPr lang="hu-HU" sz="2000" dirty="0">
                <a:latin typeface="Segoe Print" panose="02000600000000000000" pitchFamily="2" charset="0"/>
              </a:rPr>
              <a:t> </a:t>
            </a:r>
            <a:r>
              <a:rPr lang="hu-HU" sz="2000" dirty="0" smtClean="0">
                <a:latin typeface="Segoe Print" panose="02000600000000000000" pitchFamily="2" charset="0"/>
              </a:rPr>
              <a:t>   Sivadó Réka 8.b.</a:t>
            </a:r>
          </a:p>
          <a:p>
            <a:pPr marL="0" indent="0">
              <a:buNone/>
            </a:pPr>
            <a:r>
              <a:rPr lang="hu-HU" sz="2000" dirty="0">
                <a:latin typeface="Segoe Print" panose="02000600000000000000" pitchFamily="2" charset="0"/>
              </a:rPr>
              <a:t> </a:t>
            </a:r>
            <a:r>
              <a:rPr lang="hu-HU" sz="2000" dirty="0" smtClean="0">
                <a:latin typeface="Segoe Print" panose="02000600000000000000" pitchFamily="2" charset="0"/>
              </a:rPr>
              <a:t>   Varga Petra Orsolya 8.b</a:t>
            </a:r>
            <a:r>
              <a:rPr lang="hu-HU" sz="2000" dirty="0" smtClean="0">
                <a:latin typeface="Segoe Print" panose="020006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hu-HU" sz="2000" dirty="0" smtClean="0">
                <a:latin typeface="Segoe Print" panose="02000600000000000000" pitchFamily="2" charset="0"/>
              </a:rPr>
              <a:t>    Szöllősi Tamás</a:t>
            </a:r>
          </a:p>
          <a:p>
            <a:pPr marL="0" indent="0">
              <a:buNone/>
            </a:pPr>
            <a:r>
              <a:rPr lang="hu-HU" sz="2000" dirty="0" smtClean="0">
                <a:latin typeface="Segoe Print" panose="02000600000000000000" pitchFamily="2" charset="0"/>
              </a:rPr>
              <a:t>    </a:t>
            </a:r>
            <a:r>
              <a:rPr lang="hu-HU" sz="2000" dirty="0" err="1" smtClean="0">
                <a:latin typeface="Segoe Print" panose="02000600000000000000" pitchFamily="2" charset="0"/>
              </a:rPr>
              <a:t>Jeszenszki</a:t>
            </a:r>
            <a:r>
              <a:rPr lang="hu-HU" sz="2000" dirty="0" smtClean="0">
                <a:latin typeface="Segoe Print" panose="02000600000000000000" pitchFamily="2" charset="0"/>
              </a:rPr>
              <a:t> Dominik</a:t>
            </a:r>
          </a:p>
          <a:p>
            <a:pPr marL="0" indent="0">
              <a:buNone/>
            </a:pPr>
            <a:r>
              <a:rPr lang="hu-HU" sz="2000" dirty="0" smtClean="0">
                <a:latin typeface="Segoe Print" panose="02000600000000000000" pitchFamily="2" charset="0"/>
              </a:rPr>
              <a:t>    </a:t>
            </a:r>
            <a:endParaRPr lang="hu-HU" sz="20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hu-HU" sz="20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hu-HU" sz="1600" dirty="0" smtClean="0">
                <a:latin typeface="Segoe Print" panose="02000600000000000000" pitchFamily="2" charset="0"/>
              </a:rPr>
              <a:t>Felkészítő tanár: Józsáné Varga </a:t>
            </a:r>
            <a:r>
              <a:rPr lang="hu-HU" sz="1600" dirty="0">
                <a:latin typeface="Segoe Print" panose="02000600000000000000" pitchFamily="2" charset="0"/>
              </a:rPr>
              <a:t>K</a:t>
            </a:r>
            <a:r>
              <a:rPr lang="hu-HU" sz="1600" dirty="0" smtClean="0">
                <a:latin typeface="Segoe Print" panose="02000600000000000000" pitchFamily="2" charset="0"/>
              </a:rPr>
              <a:t>lára Tünde</a:t>
            </a:r>
            <a:endParaRPr lang="hu-H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7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Segoe Print" panose="02000600000000000000" pitchFamily="2" charset="0"/>
              </a:rPr>
              <a:t>A NYÍRSÉG ÉS NYÍRBÁTOR FÖLDRAJZI BEMUTATÁSA</a:t>
            </a:r>
            <a:endParaRPr lang="hu-HU" dirty="0">
              <a:latin typeface="Segoe Print" panose="02000600000000000000" pitchFamily="2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346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cím 2"/>
          <p:cNvSpPr txBox="1">
            <a:spLocks/>
          </p:cNvSpPr>
          <p:nvPr/>
        </p:nvSpPr>
        <p:spPr>
          <a:xfrm>
            <a:off x="4442692" y="4873384"/>
            <a:ext cx="3306618" cy="1638252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”Szülőföldem! Nyírség homokja!</a:t>
            </a:r>
          </a:p>
          <a:p>
            <a:pPr marL="0" indent="0" algn="ctr">
              <a:buNone/>
            </a:pPr>
            <a:r>
              <a:rPr lang="hu-H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Peregtél omló halmokon.</a:t>
            </a:r>
          </a:p>
          <a:p>
            <a:pPr marL="0" indent="0" algn="ctr">
              <a:buNone/>
            </a:pPr>
            <a:r>
              <a:rPr lang="hu-H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felvert is a szél, szétszórva</a:t>
            </a:r>
          </a:p>
          <a:p>
            <a:pPr marL="0" indent="0" algn="ctr">
              <a:buNone/>
            </a:pPr>
            <a:r>
              <a:rPr lang="hu-H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szitáit le fáradt alkonyon.” </a:t>
            </a:r>
          </a:p>
          <a:p>
            <a:pPr marL="0" indent="0" algn="ctr">
              <a:buNone/>
            </a:pPr>
            <a:r>
              <a:rPr lang="hu-H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(Váci Mihály: Nyugalmas táj)</a:t>
            </a:r>
            <a:endParaRPr lang="hu-H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7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5391" y="346219"/>
            <a:ext cx="11307618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Segoe Print" panose="02000600000000000000" pitchFamily="2" charset="0"/>
              </a:rPr>
              <a:t>A NYÍRSÉG ÉS NYÍRBÁTOR FÖLDRAJZI BEMUTATÁSA</a:t>
            </a:r>
            <a:endParaRPr lang="hu-HU" sz="3600" dirty="0">
              <a:latin typeface="Segoe Print" panose="0200060000000000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71782"/>
            <a:ext cx="5811982" cy="450518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hu-HU" sz="2000" dirty="0">
                <a:latin typeface="Segoe Print" panose="02000600000000000000" pitchFamily="2" charset="0"/>
                <a:cs typeface="Arial" panose="020B0604020202020204" pitchFamily="34" charset="0"/>
              </a:rPr>
              <a:t>A folyószabályozások következtében ma már a Nyírségnek </a:t>
            </a:r>
            <a:r>
              <a:rPr lang="hu-HU" sz="2000" dirty="0">
                <a:solidFill>
                  <a:srgbClr val="FFFF0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egyetlen természetes állapotban lévő vízfolyása sincs</a:t>
            </a:r>
            <a:r>
              <a:rPr lang="hu-HU" sz="2000" dirty="0" smtClean="0">
                <a:solidFill>
                  <a:srgbClr val="FFFF0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.</a:t>
            </a:r>
            <a:r>
              <a:rPr lang="hu-HU" sz="2000" dirty="0" smtClean="0">
                <a:solidFill>
                  <a:srgbClr val="00FF0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/>
            </a:r>
            <a:br>
              <a:rPr lang="hu-HU" sz="2000" dirty="0" smtClean="0">
                <a:solidFill>
                  <a:srgbClr val="00FF00"/>
                </a:solidFill>
                <a:latin typeface="Segoe Print" panose="02000600000000000000" pitchFamily="2" charset="0"/>
                <a:cs typeface="Arial" panose="020B0604020202020204" pitchFamily="34" charset="0"/>
              </a:rPr>
            </a:br>
            <a:endParaRPr lang="hu-HU" sz="2000" dirty="0" smtClean="0">
              <a:solidFill>
                <a:srgbClr val="00FF00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hu-HU" sz="2000" dirty="0" smtClean="0">
                <a:latin typeface="Segoe Print" panose="02000600000000000000" pitchFamily="2" charset="0"/>
                <a:cs typeface="Arial" panose="020B0604020202020204" pitchFamily="34" charset="0"/>
              </a:rPr>
              <a:t>Vízrajz: A </a:t>
            </a:r>
            <a:r>
              <a:rPr lang="hu-HU" sz="2000" dirty="0">
                <a:latin typeface="Segoe Print" panose="02000600000000000000" pitchFamily="2" charset="0"/>
                <a:cs typeface="Arial" panose="020B0604020202020204" pitchFamily="34" charset="0"/>
              </a:rPr>
              <a:t>Nyírség fontosabb folyó közé tartozik a Keleti-</a:t>
            </a:r>
            <a:r>
              <a:rPr lang="hu-HU" sz="2000" dirty="0" err="1">
                <a:latin typeface="Segoe Print" panose="02000600000000000000" pitchFamily="2" charset="0"/>
                <a:cs typeface="Arial" panose="020B0604020202020204" pitchFamily="34" charset="0"/>
              </a:rPr>
              <a:t>főcsatorna</a:t>
            </a:r>
            <a:r>
              <a:rPr lang="hu-HU" sz="2000" dirty="0">
                <a:latin typeface="Segoe Print" panose="02000600000000000000" pitchFamily="2" charset="0"/>
                <a:cs typeface="Arial" panose="020B0604020202020204" pitchFamily="34" charset="0"/>
              </a:rPr>
              <a:t>, a </a:t>
            </a:r>
            <a:r>
              <a:rPr lang="hu-HU" sz="2000" dirty="0" err="1">
                <a:latin typeface="Segoe Print" panose="02000600000000000000" pitchFamily="2" charset="0"/>
                <a:cs typeface="Arial" panose="020B0604020202020204" pitchFamily="34" charset="0"/>
              </a:rPr>
              <a:t>Lónyai-főcsatorna</a:t>
            </a:r>
            <a:r>
              <a:rPr lang="hu-HU" sz="2000" dirty="0">
                <a:latin typeface="Segoe Print" panose="02000600000000000000" pitchFamily="2" charset="0"/>
                <a:cs typeface="Arial" panose="020B0604020202020204" pitchFamily="34" charset="0"/>
              </a:rPr>
              <a:t>, a Tisza, a Kraszna és a Szamos. </a:t>
            </a:r>
            <a:endParaRPr lang="hu-HU" sz="2000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hu-HU" sz="2000" dirty="0" smtClean="0">
                <a:latin typeface="Segoe Print" panose="02000600000000000000" pitchFamily="2" charset="0"/>
                <a:cs typeface="Arial" panose="020B0604020202020204" pitchFamily="34" charset="0"/>
              </a:rPr>
              <a:t>A </a:t>
            </a:r>
            <a:r>
              <a:rPr lang="hu-HU" sz="2000" dirty="0">
                <a:latin typeface="Segoe Print" panose="02000600000000000000" pitchFamily="2" charset="0"/>
                <a:cs typeface="Arial" panose="020B0604020202020204" pitchFamily="34" charset="0"/>
              </a:rPr>
              <a:t>jelentősebb állóvizeik közé tartozik a Vajai-tó, </a:t>
            </a:r>
            <a:r>
              <a:rPr lang="hu-HU" sz="2000" dirty="0" smtClean="0">
                <a:latin typeface="Segoe Print" panose="02000600000000000000" pitchFamily="2" charset="0"/>
                <a:cs typeface="Arial" panose="020B0604020202020204" pitchFamily="34" charset="0"/>
              </a:rPr>
              <a:t>Bátorligeti ősláp</a:t>
            </a:r>
            <a:r>
              <a:rPr lang="hu-HU" sz="2000" dirty="0">
                <a:latin typeface="Segoe Print" panose="02000600000000000000" pitchFamily="2" charset="0"/>
                <a:cs typeface="Arial" panose="020B0604020202020204" pitchFamily="34" charset="0"/>
              </a:rPr>
              <a:t>, </a:t>
            </a:r>
            <a:r>
              <a:rPr lang="hu-HU" sz="2000" dirty="0" err="1">
                <a:latin typeface="Segoe Print" panose="02000600000000000000" pitchFamily="2" charset="0"/>
                <a:cs typeface="Arial" panose="020B0604020202020204" pitchFamily="34" charset="0"/>
              </a:rPr>
              <a:t>K</a:t>
            </a:r>
            <a:r>
              <a:rPr lang="hu-HU" sz="2000" dirty="0" err="1" smtClean="0">
                <a:latin typeface="Segoe Print" panose="02000600000000000000" pitchFamily="2" charset="0"/>
                <a:cs typeface="Arial" panose="020B0604020202020204" pitchFamily="34" charset="0"/>
              </a:rPr>
              <a:t>állósemjéni</a:t>
            </a:r>
            <a:r>
              <a:rPr lang="hu-HU" sz="2000" dirty="0" smtClean="0"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Segoe Print" panose="02000600000000000000" pitchFamily="2" charset="0"/>
                <a:cs typeface="Arial" panose="020B0604020202020204" pitchFamily="34" charset="0"/>
              </a:rPr>
              <a:t>ősmohos és a nyíregyházi Sós-tó</a:t>
            </a:r>
            <a:r>
              <a:rPr lang="hu-HU" sz="2000" dirty="0" smtClean="0">
                <a:latin typeface="Segoe Print" panose="02000600000000000000" pitchFamily="2" charset="0"/>
                <a:cs typeface="Arial" panose="020B0604020202020204" pitchFamily="34" charset="0"/>
              </a:rPr>
              <a:t>.</a:t>
            </a:r>
            <a:r>
              <a:rPr lang="hu-HU" sz="2000" dirty="0"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Segoe Print" panose="02000600000000000000" pitchFamily="2" charset="0"/>
                <a:cs typeface="Arial" panose="020B0604020202020204" pitchFamily="34" charset="0"/>
              </a:rPr>
              <a:t/>
            </a:r>
            <a:br>
              <a:rPr lang="hu-HU" sz="2000" dirty="0" smtClean="0">
                <a:latin typeface="Segoe Print" panose="02000600000000000000" pitchFamily="2" charset="0"/>
                <a:cs typeface="Arial" panose="020B0604020202020204" pitchFamily="34" charset="0"/>
              </a:rPr>
            </a:br>
            <a:endParaRPr lang="hu-HU" sz="2000" dirty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Segoe Print" panose="02000600000000000000" pitchFamily="2" charset="0"/>
                <a:cs typeface="Arial" panose="020B0604020202020204" pitchFamily="34" charset="0"/>
              </a:rPr>
              <a:t>Nyírbátor csapadékelvezető vizei a </a:t>
            </a:r>
            <a:r>
              <a:rPr lang="hu-HU" sz="2000" dirty="0" smtClean="0">
                <a:solidFill>
                  <a:srgbClr val="FFFF0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Vajai-tóhoz</a:t>
            </a:r>
            <a:r>
              <a:rPr lang="hu-HU" sz="2000" dirty="0" smtClean="0">
                <a:latin typeface="Segoe Print" panose="02000600000000000000" pitchFamily="2" charset="0"/>
                <a:cs typeface="Arial" panose="020B0604020202020204" pitchFamily="34" charset="0"/>
              </a:rPr>
              <a:t>, illetve a </a:t>
            </a:r>
            <a:r>
              <a:rPr lang="hu-HU" sz="2000" dirty="0" smtClean="0">
                <a:solidFill>
                  <a:srgbClr val="FFFF0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Kraszna vízgyűjtő területéhez </a:t>
            </a:r>
            <a:r>
              <a:rPr lang="hu-HU" sz="2000" dirty="0" smtClean="0">
                <a:latin typeface="Segoe Print" panose="02000600000000000000" pitchFamily="2" charset="0"/>
                <a:cs typeface="Arial" panose="020B0604020202020204" pitchFamily="34" charset="0"/>
              </a:rPr>
              <a:t>tartoznak.</a:t>
            </a:r>
          </a:p>
          <a:p>
            <a:endParaRPr lang="hu-HU" dirty="0">
              <a:latin typeface="Segoe Print" panose="02000600000000000000" pitchFamily="2" charset="0"/>
            </a:endParaRPr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7" y="1825625"/>
            <a:ext cx="4620491" cy="35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9127" y="142674"/>
            <a:ext cx="9772073" cy="991260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latin typeface="Segoe Print" panose="02000600000000000000" pitchFamily="2" charset="0"/>
              </a:rPr>
              <a:t>NYÍRSÉGI NÖVÉNYZET ÉS TÁRSULÁSOK</a:t>
            </a:r>
            <a:endParaRPr lang="hu-HU" sz="3600" b="1" dirty="0">
              <a:latin typeface="Segoe Print" panose="02000600000000000000" pitchFamily="2" charset="0"/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609612"/>
              </p:ext>
            </p:extLst>
          </p:nvPr>
        </p:nvGraphicFramePr>
        <p:xfrm>
          <a:off x="219956" y="1133934"/>
          <a:ext cx="9442384" cy="5623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 descr="Nyírségi homokpuszt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90" y="2558533"/>
            <a:ext cx="253365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9799012" y="4519397"/>
            <a:ext cx="202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Segoe Print" panose="02000600000000000000" pitchFamily="2" charset="0"/>
              </a:rPr>
              <a:t> </a:t>
            </a:r>
            <a:r>
              <a:rPr lang="hu-HU" dirty="0" smtClean="0">
                <a:latin typeface="Segoe Print" panose="02000600000000000000" pitchFamily="2" charset="0"/>
              </a:rPr>
              <a:t>   nyírségi táj</a:t>
            </a:r>
            <a:endParaRPr lang="hu-H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0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Segoe Print" panose="02000600000000000000" pitchFamily="2" charset="0"/>
              </a:rPr>
              <a:t>A Papok réti tó</a:t>
            </a:r>
            <a:endParaRPr lang="hu-HU" dirty="0">
              <a:latin typeface="Segoe Print" panose="0200060000000000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8508" y="1825625"/>
            <a:ext cx="4941455" cy="43513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sz="2000" dirty="0" smtClean="0">
                <a:latin typeface="Segoe Print" panose="02000600000000000000" pitchFamily="2" charset="0"/>
              </a:rPr>
              <a:t>1864: A mellette fekvő Minorita szerzetesek zárdájáról kapta nevét</a:t>
            </a:r>
          </a:p>
          <a:p>
            <a:pPr>
              <a:spcAft>
                <a:spcPts val="600"/>
              </a:spcAft>
            </a:pPr>
            <a:r>
              <a:rPr lang="hu-HU" sz="2000" dirty="0" smtClean="0">
                <a:latin typeface="Segoe Print" panose="02000600000000000000" pitchFamily="2" charset="0"/>
              </a:rPr>
              <a:t>Alapvetően „záportározóként” működik</a:t>
            </a:r>
          </a:p>
          <a:p>
            <a:pPr>
              <a:spcAft>
                <a:spcPts val="600"/>
              </a:spcAft>
            </a:pPr>
            <a:r>
              <a:rPr lang="hu-HU" sz="2000" dirty="0" smtClean="0">
                <a:latin typeface="Segoe Print" panose="02000600000000000000" pitchFamily="2" charset="0"/>
              </a:rPr>
              <a:t>A környék csapadékvizeit tárolja</a:t>
            </a:r>
          </a:p>
          <a:p>
            <a:pPr>
              <a:spcAft>
                <a:spcPts val="600"/>
              </a:spcAft>
            </a:pPr>
            <a:r>
              <a:rPr lang="hu-HU" sz="2000" dirty="0" smtClean="0">
                <a:latin typeface="Segoe Print" panose="02000600000000000000" pitchFamily="2" charset="0"/>
              </a:rPr>
              <a:t>1,6 ha terület</a:t>
            </a:r>
          </a:p>
          <a:p>
            <a:pPr>
              <a:spcAft>
                <a:spcPts val="600"/>
              </a:spcAft>
            </a:pPr>
            <a:r>
              <a:rPr lang="hu-HU" sz="2000" dirty="0" smtClean="0">
                <a:latin typeface="Segoe Print" panose="02000600000000000000" pitchFamily="2" charset="0"/>
              </a:rPr>
              <a:t>Mélysége: 40-50 cm</a:t>
            </a:r>
          </a:p>
          <a:p>
            <a:pPr>
              <a:spcAft>
                <a:spcPts val="600"/>
              </a:spcAft>
            </a:pPr>
            <a:r>
              <a:rPr lang="hu-HU" sz="2000" dirty="0" err="1" smtClean="0">
                <a:latin typeface="Segoe Print" panose="02000600000000000000" pitchFamily="2" charset="0"/>
              </a:rPr>
              <a:t>Élőhelyet</a:t>
            </a:r>
            <a:r>
              <a:rPr lang="hu-HU" sz="2000" dirty="0" smtClean="0">
                <a:latin typeface="Segoe Print" panose="02000600000000000000" pitchFamily="2" charset="0"/>
              </a:rPr>
              <a:t> biztosít: nád, gyékény, úszó-és gyökerező vízinövények, vízi makrogerinctelenek, kétéltűek, hüllők, vízimadarak, vízi ragadozók részére</a:t>
            </a:r>
            <a:endParaRPr lang="hu-HU" sz="2000" dirty="0">
              <a:latin typeface="Segoe Print" panose="02000600000000000000" pitchFamily="2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0" y="262107"/>
            <a:ext cx="3075889" cy="204686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2493" y="2300961"/>
            <a:ext cx="4882188" cy="366164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5682" y="3048800"/>
            <a:ext cx="4101185" cy="30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Segoe Print" panose="02000600000000000000" pitchFamily="2" charset="0"/>
              </a:rPr>
              <a:t>Tápláléklánc a Papok réti tónál</a:t>
            </a:r>
            <a:endParaRPr lang="hu-HU" dirty="0">
              <a:latin typeface="Segoe Print" panose="02000600000000000000" pitchFamily="2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788028"/>
              </p:ext>
            </p:extLst>
          </p:nvPr>
        </p:nvGraphicFramePr>
        <p:xfrm>
          <a:off x="434109" y="1579417"/>
          <a:ext cx="10919691" cy="468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églalap 5"/>
          <p:cNvSpPr/>
          <p:nvPr/>
        </p:nvSpPr>
        <p:spPr>
          <a:xfrm>
            <a:off x="9366404" y="6176963"/>
            <a:ext cx="11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/>
              <a:t>Tőkés réce</a:t>
            </a:r>
          </a:p>
        </p:txBody>
      </p:sp>
      <p:pic>
        <p:nvPicPr>
          <p:cNvPr id="1028" name="Picture 4" descr="Képtalálatok a következőre: vízi patká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42" y="4608258"/>
            <a:ext cx="2521462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5164553" y="6176963"/>
            <a:ext cx="145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 smtClean="0"/>
              <a:t>Pézsmapocok</a:t>
            </a:r>
            <a:endParaRPr lang="hu-HU" dirty="0"/>
          </a:p>
        </p:txBody>
      </p:sp>
      <p:pic>
        <p:nvPicPr>
          <p:cNvPr id="1030" name="Picture 6" descr="Képtalálatok a következőre: kecskebék ebih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648" y="1690689"/>
            <a:ext cx="2178452" cy="16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893889" y="3291410"/>
            <a:ext cx="1890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/>
              <a:t>kecskebéka-ebihal</a:t>
            </a:r>
          </a:p>
        </p:txBody>
      </p:sp>
      <p:pic>
        <p:nvPicPr>
          <p:cNvPr id="1032" name="Picture 8" descr="Képtalálatok a következőre: szúnyoglárv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690688"/>
            <a:ext cx="2157349" cy="16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5193729" y="3322261"/>
            <a:ext cx="1392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/>
              <a:t>szúnyoglárva</a:t>
            </a:r>
          </a:p>
        </p:txBody>
      </p:sp>
      <p:pic>
        <p:nvPicPr>
          <p:cNvPr id="1034" name="Picture 10" descr="Képtalálatok a következőre: zöldmoszat a tav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9" y="1690688"/>
            <a:ext cx="2499320" cy="16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1207205" y="3379827"/>
            <a:ext cx="1234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/>
              <a:t>zöldmoszat</a:t>
            </a:r>
          </a:p>
        </p:txBody>
      </p:sp>
      <p:pic>
        <p:nvPicPr>
          <p:cNvPr id="1026" name="Picture 2" descr="Képtalálatok a következőre: tőkés ré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956" y="4572000"/>
            <a:ext cx="1976582" cy="16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éptalálatok a következőre: baktérium mikroszkóp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6" y="4594475"/>
            <a:ext cx="2326353" cy="16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Csoportba foglalás 14"/>
          <p:cNvGrpSpPr/>
          <p:nvPr/>
        </p:nvGrpSpPr>
        <p:grpSpPr>
          <a:xfrm>
            <a:off x="3497561" y="5057683"/>
            <a:ext cx="603611" cy="706111"/>
            <a:chOff x="7209436" y="3474483"/>
            <a:chExt cx="603611" cy="706111"/>
          </a:xfrm>
        </p:grpSpPr>
        <p:sp>
          <p:nvSpPr>
            <p:cNvPr id="16" name="Jobbra nyíl 15"/>
            <p:cNvSpPr/>
            <p:nvPr/>
          </p:nvSpPr>
          <p:spPr>
            <a:xfrm rot="10800000">
              <a:off x="7209436" y="3474483"/>
              <a:ext cx="603611" cy="7061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Jobbra nyíl 4"/>
            <p:cNvSpPr txBox="1"/>
            <p:nvPr/>
          </p:nvSpPr>
          <p:spPr>
            <a:xfrm rot="21600000">
              <a:off x="7390519" y="3615705"/>
              <a:ext cx="422528" cy="423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000" kern="1200"/>
            </a:p>
          </p:txBody>
        </p:sp>
      </p:grpSp>
      <p:sp>
        <p:nvSpPr>
          <p:cNvPr id="18" name="Téglalap 17"/>
          <p:cNvSpPr/>
          <p:nvPr/>
        </p:nvSpPr>
        <p:spPr>
          <a:xfrm>
            <a:off x="473467" y="6249481"/>
            <a:ext cx="3203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 smtClean="0"/>
              <a:t>Szaprofita-Lebontó baktériumok</a:t>
            </a:r>
            <a:endParaRPr lang="hu-HU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473467" y="4451383"/>
            <a:ext cx="2929736" cy="1833350"/>
            <a:chOff x="8863" y="1131"/>
            <a:chExt cx="2929736" cy="1833350"/>
          </a:xfrm>
        </p:grpSpPr>
        <p:sp>
          <p:nvSpPr>
            <p:cNvPr id="20" name="Lekerekített téglalap 19"/>
            <p:cNvSpPr/>
            <p:nvPr/>
          </p:nvSpPr>
          <p:spPr>
            <a:xfrm>
              <a:off x="8863" y="1131"/>
              <a:ext cx="2929736" cy="1833350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Lekerekített téglalap 4"/>
            <p:cNvSpPr txBox="1"/>
            <p:nvPr/>
          </p:nvSpPr>
          <p:spPr>
            <a:xfrm>
              <a:off x="62560" y="54828"/>
              <a:ext cx="2822342" cy="1725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297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40873"/>
            <a:ext cx="7474527" cy="507076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hu-HU" sz="2000" dirty="0" smtClean="0">
                <a:latin typeface="Segoe Print" panose="02000600000000000000" pitchFamily="2" charset="0"/>
              </a:rPr>
              <a:t>Az </a:t>
            </a:r>
            <a:r>
              <a:rPr lang="hu-H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algák</a:t>
            </a:r>
            <a:r>
              <a:rPr lang="hu-HU" sz="2000" dirty="0" smtClean="0">
                <a:latin typeface="Segoe Print" panose="02000600000000000000" pitchFamily="2" charset="0"/>
              </a:rPr>
              <a:t> </a:t>
            </a:r>
            <a:r>
              <a:rPr lang="hu-HU" sz="2000" dirty="0">
                <a:latin typeface="Segoe Print" panose="02000600000000000000" pitchFamily="2" charset="0"/>
              </a:rPr>
              <a:t>sok állat táplálékának alapját </a:t>
            </a:r>
            <a:r>
              <a:rPr lang="hu-HU" sz="2000" dirty="0" smtClean="0">
                <a:latin typeface="Segoe Print" panose="02000600000000000000" pitchFamily="2" charset="0"/>
              </a:rPr>
              <a:t>adják, </a:t>
            </a:r>
            <a:r>
              <a:rPr lang="hu-HU" sz="2000" dirty="0" err="1" smtClean="0">
                <a:latin typeface="Segoe Print" panose="02000600000000000000" pitchFamily="2" charset="0"/>
              </a:rPr>
              <a:t>párnaszerűen</a:t>
            </a:r>
            <a:r>
              <a:rPr lang="hu-HU" sz="2000" dirty="0" smtClean="0">
                <a:latin typeface="Segoe Print" panose="02000600000000000000" pitchFamily="2" charset="0"/>
              </a:rPr>
              <a:t> </a:t>
            </a:r>
            <a:r>
              <a:rPr lang="hu-HU" sz="2000" dirty="0">
                <a:latin typeface="Segoe Print" panose="02000600000000000000" pitchFamily="2" charset="0"/>
              </a:rPr>
              <a:t>befedve a vizet. A </a:t>
            </a:r>
            <a:r>
              <a:rPr lang="hu-HU" sz="2000" dirty="0" smtClean="0">
                <a:latin typeface="Segoe Print" panose="02000600000000000000" pitchFamily="2" charset="0"/>
              </a:rPr>
              <a:t>békanyál fonalas zöldalgák </a:t>
            </a:r>
            <a:r>
              <a:rPr lang="hu-HU" sz="2000" dirty="0" err="1">
                <a:latin typeface="Segoe Print" panose="02000600000000000000" pitchFamily="2" charset="0"/>
              </a:rPr>
              <a:t>szőnyege</a:t>
            </a:r>
            <a:r>
              <a:rPr lang="hu-HU" sz="2000" dirty="0">
                <a:latin typeface="Segoe Print" panose="02000600000000000000" pitchFamily="2" charset="0"/>
              </a:rPr>
              <a:t> a fenéken, amely a gázbuborékok miatt </a:t>
            </a:r>
            <a:r>
              <a:rPr lang="hu-HU" sz="2000" dirty="0" smtClean="0">
                <a:latin typeface="Segoe Print" panose="02000600000000000000" pitchFamily="2" charset="0"/>
              </a:rPr>
              <a:t>felemelkedik a </a:t>
            </a:r>
            <a:r>
              <a:rPr lang="hu-HU" sz="2000" dirty="0">
                <a:latin typeface="Segoe Print" panose="02000600000000000000" pitchFamily="2" charset="0"/>
              </a:rPr>
              <a:t>felszínre</a:t>
            </a:r>
            <a:r>
              <a:rPr lang="hu-HU" sz="2000" dirty="0" smtClean="0">
                <a:latin typeface="Segoe Print" panose="02000600000000000000" pitchFamily="2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hu-HU" sz="2000" dirty="0">
                <a:latin typeface="Segoe Print" panose="02000600000000000000" pitchFamily="2" charset="0"/>
              </a:rPr>
              <a:t>A </a:t>
            </a:r>
            <a:r>
              <a:rPr lang="hu-HU" sz="2000" dirty="0">
                <a:solidFill>
                  <a:srgbClr val="FFFF00"/>
                </a:solidFill>
                <a:latin typeface="Segoe Print" panose="02000600000000000000" pitchFamily="2" charset="0"/>
              </a:rPr>
              <a:t>szúnyogok</a:t>
            </a:r>
            <a:r>
              <a:rPr lang="hu-HU" sz="2000" dirty="0">
                <a:latin typeface="Segoe Print" panose="02000600000000000000" pitchFamily="2" charset="0"/>
              </a:rPr>
              <a:t> általában növényi </a:t>
            </a:r>
            <a:r>
              <a:rPr lang="hu-HU" sz="2000" dirty="0" smtClean="0">
                <a:latin typeface="Segoe Print" panose="02000600000000000000" pitchFamily="2" charset="0"/>
              </a:rPr>
              <a:t>nedveket  szívogatnak, csak a nőstények vérszívók.</a:t>
            </a:r>
          </a:p>
          <a:p>
            <a:pPr algn="just">
              <a:lnSpc>
                <a:spcPct val="100000"/>
              </a:lnSpc>
            </a:pPr>
            <a:r>
              <a:rPr lang="hu-HU" sz="2000" dirty="0">
                <a:latin typeface="Segoe Print" panose="02000600000000000000" pitchFamily="2" charset="0"/>
              </a:rPr>
              <a:t>Az </a:t>
            </a:r>
            <a:r>
              <a:rPr lang="hu-HU" sz="2000" dirty="0">
                <a:solidFill>
                  <a:srgbClr val="FFFF00"/>
                </a:solidFill>
                <a:latin typeface="Segoe Print" panose="02000600000000000000" pitchFamily="2" charset="0"/>
              </a:rPr>
              <a:t>ebihalak </a:t>
            </a:r>
            <a:r>
              <a:rPr lang="hu-HU" sz="2000" dirty="0">
                <a:latin typeface="Segoe Print" panose="02000600000000000000" pitchFamily="2" charset="0"/>
              </a:rPr>
              <a:t>többsége növényevő, algákat, moszatokat fogyasztanak. Vannak azonban mindenevők </a:t>
            </a:r>
            <a:r>
              <a:rPr lang="hu-HU" sz="2000" dirty="0" smtClean="0">
                <a:latin typeface="Segoe Print" panose="02000600000000000000" pitchFamily="2" charset="0"/>
              </a:rPr>
              <a:t>is.</a:t>
            </a:r>
            <a:endParaRPr lang="hu-HU" sz="2000" dirty="0">
              <a:latin typeface="Segoe Print" panose="020006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hu-HU" sz="2000" dirty="0" smtClean="0">
                <a:latin typeface="Segoe Print" panose="02000600000000000000" pitchFamily="2" charset="0"/>
              </a:rPr>
              <a:t>A </a:t>
            </a:r>
            <a:r>
              <a:rPr lang="hu-H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pézsmapocok</a:t>
            </a:r>
            <a:r>
              <a:rPr lang="hu-HU" sz="2000" dirty="0" smtClean="0">
                <a:latin typeface="Segoe Print" panose="02000600000000000000" pitchFamily="2" charset="0"/>
              </a:rPr>
              <a:t> nagyobb testű rágcsáló, járatai a vizek partjáig vezetnek a víz alatt. Főleg növényi részekkel, csigákkal, rákokkal, néha vízimadarak tojásával is táplálkozik.</a:t>
            </a:r>
          </a:p>
          <a:p>
            <a:pPr algn="just">
              <a:lnSpc>
                <a:spcPct val="100000"/>
              </a:lnSpc>
            </a:pPr>
            <a:r>
              <a:rPr lang="hu-HU" sz="2000" dirty="0" smtClean="0">
                <a:latin typeface="Segoe Print" panose="02000600000000000000" pitchFamily="2" charset="0"/>
              </a:rPr>
              <a:t>A </a:t>
            </a:r>
            <a:r>
              <a:rPr lang="hu-H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tőkés réce </a:t>
            </a:r>
            <a:r>
              <a:rPr lang="hu-HU" sz="2000" dirty="0" smtClean="0">
                <a:latin typeface="Segoe Print" panose="02000600000000000000" pitchFamily="2" charset="0"/>
              </a:rPr>
              <a:t>lemezes csőrével szűri ki a vízből táplálékát.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7506" y="2451316"/>
            <a:ext cx="4133273" cy="3099955"/>
          </a:xfrm>
          <a:prstGeom prst="rect">
            <a:avLst/>
          </a:prstGeo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Segoe Print" panose="02000600000000000000" pitchFamily="2" charset="0"/>
              </a:rPr>
              <a:t>Tápláléklánc a Papok réti tónál</a:t>
            </a:r>
            <a:endParaRPr lang="hu-H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2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Segoe Print" panose="02000600000000000000" pitchFamily="2" charset="0"/>
              </a:rPr>
              <a:t>A Szénaréti tó</a:t>
            </a:r>
            <a:endParaRPr lang="hu-HU" dirty="0">
              <a:latin typeface="Segoe Print" panose="0200060000000000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94724" y="1690688"/>
            <a:ext cx="5260686" cy="495545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dirty="0" smtClean="0">
                <a:latin typeface="Segoe Print" panose="02000600000000000000" pitchFamily="2" charset="0"/>
              </a:rPr>
              <a:t>1859-en kisgazdák kaszálója volt, mivel nyáron kiszáradt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dirty="0" smtClean="0">
                <a:latin typeface="Segoe Print" panose="02000600000000000000" pitchFamily="2" charset="0"/>
              </a:rPr>
              <a:t>1914. BÓNI üzem elhasznált vizét tárolja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dirty="0" smtClean="0">
                <a:latin typeface="Segoe Print" panose="02000600000000000000" pitchFamily="2" charset="0"/>
              </a:rPr>
              <a:t>1980. záportározó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dirty="0" smtClean="0">
                <a:latin typeface="Segoe Print" panose="02000600000000000000" pitchFamily="2" charset="0"/>
              </a:rPr>
              <a:t>2002-től horgásztó, pihenőhely a város által üzemeltetve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dirty="0" smtClean="0">
                <a:latin typeface="Segoe Print" panose="02000600000000000000" pitchFamily="2" charset="0"/>
              </a:rPr>
              <a:t>Területe 11 ha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dirty="0" smtClean="0">
                <a:latin typeface="Segoe Print" panose="02000600000000000000" pitchFamily="2" charset="0"/>
              </a:rPr>
              <a:t>Belvízi esőcsatornák is folynak bele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dirty="0" smtClean="0">
                <a:latin typeface="Segoe Print" panose="02000600000000000000" pitchFamily="2" charset="0"/>
              </a:rPr>
              <a:t>Életközössége: vízben úszó és gyökerező hínárfélék, nád, makrogerinctelenek (csigák, kagylók, lárvák) és betelepített halfajok (nyurga ponty/magyar vadponty, kárász, compó)</a:t>
            </a:r>
            <a:endParaRPr lang="hu-HU" dirty="0">
              <a:latin typeface="Segoe Print" panose="02000600000000000000" pitchFamily="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831" y="187613"/>
            <a:ext cx="2552700" cy="17907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1802" y="1768905"/>
            <a:ext cx="5276272" cy="36042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1258" y="2990821"/>
            <a:ext cx="386489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9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Segoe Print" panose="02000600000000000000" pitchFamily="2" charset="0"/>
              </a:rPr>
              <a:t>Tápláléklánc a </a:t>
            </a:r>
            <a:r>
              <a:rPr lang="hu-HU" dirty="0" smtClean="0">
                <a:latin typeface="Segoe Print" panose="02000600000000000000" pitchFamily="2" charset="0"/>
              </a:rPr>
              <a:t>Szénaréti </a:t>
            </a:r>
            <a:r>
              <a:rPr lang="hu-HU" dirty="0">
                <a:latin typeface="Segoe Print" panose="02000600000000000000" pitchFamily="2" charset="0"/>
              </a:rPr>
              <a:t>tónál</a:t>
            </a:r>
            <a:endParaRPr lang="hu-HU" dirty="0"/>
          </a:p>
        </p:txBody>
      </p:sp>
      <p:graphicFrame>
        <p:nvGraphicFramePr>
          <p:cNvPr id="11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585175"/>
              </p:ext>
            </p:extLst>
          </p:nvPr>
        </p:nvGraphicFramePr>
        <p:xfrm>
          <a:off x="646546" y="1579416"/>
          <a:ext cx="10707254" cy="4913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églalap 11"/>
          <p:cNvSpPr/>
          <p:nvPr/>
        </p:nvSpPr>
        <p:spPr>
          <a:xfrm>
            <a:off x="8407738" y="6381646"/>
            <a:ext cx="344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Nyurga ponty/Magyar vadponty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554806" y="6336289"/>
            <a:ext cx="1572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Csuka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9602766" y="4144706"/>
            <a:ext cx="2250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compó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5172364" y="3537927"/>
            <a:ext cx="2429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Közönséges víziászka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1537142" y="6356821"/>
            <a:ext cx="1353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/>
              <a:t>E</a:t>
            </a:r>
            <a:r>
              <a:rPr lang="hu-HU" dirty="0" smtClean="0"/>
              <a:t>mber</a:t>
            </a:r>
            <a:endParaRPr lang="hu-HU" dirty="0"/>
          </a:p>
        </p:txBody>
      </p:sp>
      <p:pic>
        <p:nvPicPr>
          <p:cNvPr id="1026" name="Picture 2" descr="Képtalálatok a következőre: vadponty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01" y="4729018"/>
            <a:ext cx="2656320" cy="1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Csoportba foglalás 9"/>
          <p:cNvGrpSpPr/>
          <p:nvPr/>
        </p:nvGrpSpPr>
        <p:grpSpPr>
          <a:xfrm rot="20449896">
            <a:off x="7929565" y="2689395"/>
            <a:ext cx="956346" cy="520457"/>
            <a:chOff x="7007355" y="2196525"/>
            <a:chExt cx="956346" cy="520457"/>
          </a:xfrm>
        </p:grpSpPr>
        <p:sp>
          <p:nvSpPr>
            <p:cNvPr id="13" name="Jobbra nyíl 12"/>
            <p:cNvSpPr/>
            <p:nvPr/>
          </p:nvSpPr>
          <p:spPr>
            <a:xfrm rot="2361490">
              <a:off x="7007355" y="2196525"/>
              <a:ext cx="956346" cy="52045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Jobbra nyíl 4"/>
            <p:cNvSpPr txBox="1"/>
            <p:nvPr/>
          </p:nvSpPr>
          <p:spPr>
            <a:xfrm rot="2361490">
              <a:off x="7025061" y="2251108"/>
              <a:ext cx="800209" cy="312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200" kern="1200"/>
            </a:p>
          </p:txBody>
        </p:sp>
      </p:grpSp>
      <p:grpSp>
        <p:nvGrpSpPr>
          <p:cNvPr id="19" name="Csoportba foglalás 18"/>
          <p:cNvGrpSpPr/>
          <p:nvPr/>
        </p:nvGrpSpPr>
        <p:grpSpPr>
          <a:xfrm rot="19259016">
            <a:off x="7940432" y="1625322"/>
            <a:ext cx="956346" cy="520457"/>
            <a:chOff x="7007355" y="2196525"/>
            <a:chExt cx="956346" cy="520457"/>
          </a:xfrm>
        </p:grpSpPr>
        <p:sp>
          <p:nvSpPr>
            <p:cNvPr id="20" name="Jobbra nyíl 19"/>
            <p:cNvSpPr/>
            <p:nvPr/>
          </p:nvSpPr>
          <p:spPr>
            <a:xfrm rot="2361490">
              <a:off x="7007355" y="2196525"/>
              <a:ext cx="956346" cy="52045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Jobbra nyíl 4"/>
            <p:cNvSpPr txBox="1"/>
            <p:nvPr/>
          </p:nvSpPr>
          <p:spPr>
            <a:xfrm rot="2361490">
              <a:off x="7025061" y="2251108"/>
              <a:ext cx="800209" cy="312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200" kern="1200"/>
            </a:p>
          </p:txBody>
        </p:sp>
      </p:grpSp>
      <p:pic>
        <p:nvPicPr>
          <p:cNvPr id="1028" name="Picture 4" descr="Képtalálatok a következőre: comp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449" y="3057648"/>
            <a:ext cx="1844799" cy="11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éptalálatok a következőre: kárás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655" y="1442701"/>
            <a:ext cx="1836593" cy="10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églalap 21"/>
          <p:cNvSpPr/>
          <p:nvPr/>
        </p:nvSpPr>
        <p:spPr>
          <a:xfrm>
            <a:off x="9663174" y="2540351"/>
            <a:ext cx="2250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kárász</a:t>
            </a:r>
            <a:endParaRPr lang="hu-HU" dirty="0"/>
          </a:p>
        </p:txBody>
      </p:sp>
      <p:pic>
        <p:nvPicPr>
          <p:cNvPr id="1034" name="Picture 10" descr="Képtalálatok a következőre: víziászk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12" y="1745660"/>
            <a:ext cx="2345576" cy="15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éptalálatok a következőre: ná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67" y="1695029"/>
            <a:ext cx="2610139" cy="174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églalap 22"/>
          <p:cNvSpPr/>
          <p:nvPr/>
        </p:nvSpPr>
        <p:spPr>
          <a:xfrm>
            <a:off x="1380124" y="3536374"/>
            <a:ext cx="2429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Közönséges nád</a:t>
            </a:r>
            <a:endParaRPr lang="hu-HU" dirty="0"/>
          </a:p>
        </p:txBody>
      </p:sp>
      <p:pic>
        <p:nvPicPr>
          <p:cNvPr id="1038" name="Picture 14" descr="Képtalálatok a következőre: csuk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10" y="4701508"/>
            <a:ext cx="2394526" cy="164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éptalálatok a következőre: horgász illusztráció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96894"/>
            <a:ext cx="2390403" cy="16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1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820</Words>
  <Application>Microsoft Office PowerPoint</Application>
  <PresentationFormat>Szélesvásznú</PresentationFormat>
  <Paragraphs>114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Segoe Print</vt:lpstr>
      <vt:lpstr>Segoe Script</vt:lpstr>
      <vt:lpstr>Times New Roman</vt:lpstr>
      <vt:lpstr>Wingdings</vt:lpstr>
      <vt:lpstr>Office Theme</vt:lpstr>
      <vt:lpstr>PowerPoint-bemutató</vt:lpstr>
      <vt:lpstr>A NYÍRSÉG ÉS NYÍRBÁTOR FÖLDRAJZI BEMUTATÁSA</vt:lpstr>
      <vt:lpstr>A NYÍRSÉG ÉS NYÍRBÁTOR FÖLDRAJZI BEMUTATÁSA</vt:lpstr>
      <vt:lpstr>NYÍRSÉGI NÖVÉNYZET ÉS TÁRSULÁSOK</vt:lpstr>
      <vt:lpstr>A Papok réti tó</vt:lpstr>
      <vt:lpstr>Tápláléklánc a Papok réti tónál</vt:lpstr>
      <vt:lpstr>Tápláléklánc a Papok réti tónál</vt:lpstr>
      <vt:lpstr>A Szénaréti tó</vt:lpstr>
      <vt:lpstr>Tápláléklánc a Szénaréti tónál</vt:lpstr>
      <vt:lpstr>PowerPoint-bemutató</vt:lpstr>
      <vt:lpstr>A Nyírbátor-Vasvári-folyás </vt:lpstr>
      <vt:lpstr>PowerPoint-bemutató</vt:lpstr>
      <vt:lpstr>Tápláléklánc a Nyírbátor-Vasvári -folyásnál </vt:lpstr>
      <vt:lpstr>KÖSZÖNJÜK A MEGTEKINTÉST!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Józsáné Varga Tünde</dc:creator>
  <cp:lastModifiedBy>Józsáné Varga Tünde</cp:lastModifiedBy>
  <cp:revision>67</cp:revision>
  <dcterms:created xsi:type="dcterms:W3CDTF">2021-02-16T18:17:54Z</dcterms:created>
  <dcterms:modified xsi:type="dcterms:W3CDTF">2021-04-16T11:32:19Z</dcterms:modified>
</cp:coreProperties>
</file>