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9F5E604-034F-4547-B9BE-0D55B25B0943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70A49C2-766A-4E7B-955A-299EA882C283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Hulladékok a környezetünkben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Illés Eszter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43998" cy="139903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hulladék előkezelése-</a:t>
            </a:r>
            <a:br>
              <a:rPr lang="hu-HU" dirty="0" smtClean="0"/>
            </a:br>
            <a:r>
              <a:rPr lang="hu-HU" sz="3600" dirty="0" smtClean="0"/>
              <a:t>Csomagolási hulladékok, újságpapír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158" y="1857364"/>
            <a:ext cx="8501122" cy="2571768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A begyűjtést a hulladékok elő kezelése követi, ami a hasznosítás céljából történő további válogatást, átalakítást jelenti. 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A szelektíven gyűjtött hulladékokat válogató műbe szállítják,ahol anyagfajtától függően sokféle gépi, illetve kézi eljárásra kerülhet sor. 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Például az automata válogató berendezések közül a dobrosta kiszűri a hulladék közé keveredett kisméretű anyagokat a mágneses szeparátor pedig elkülöníti a vashulladékokat. 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4572008"/>
            <a:ext cx="631507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Műanyag csomagoló anyag- </a:t>
            </a:r>
            <a:br>
              <a:rPr lang="hu-HU" dirty="0" smtClean="0"/>
            </a:br>
            <a:r>
              <a:rPr lang="hu-HU" dirty="0" smtClean="0"/>
              <a:t>Miből készül?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571612"/>
            <a:ext cx="5286412" cy="47863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hu-HU" sz="1800" dirty="0" smtClean="0"/>
              <a:t>A műanyagok többnyire kőolajszármazékokból mesterséges úton előállított, szerves óriás-molekulákból álló anyagok (szerves polimerek). Számos eltérő tulajdonságú fajtájuk létezik.</a:t>
            </a:r>
          </a:p>
          <a:p>
            <a:pPr>
              <a:buFont typeface="Wingdings" pitchFamily="2" charset="2"/>
              <a:buChar char="q"/>
            </a:pPr>
            <a:r>
              <a:rPr lang="hu-HU" sz="1800" dirty="0" smtClean="0"/>
              <a:t> A csomagolóanyagok zöme újrafeldolgozásra alkalmas hőre lágyuló műanyagokból készül.</a:t>
            </a:r>
          </a:p>
          <a:p>
            <a:pPr>
              <a:buFont typeface="Wingdings" pitchFamily="2" charset="2"/>
              <a:buChar char="q"/>
            </a:pPr>
            <a:r>
              <a:rPr lang="hu-HU" sz="1800" dirty="0" smtClean="0"/>
              <a:t> A legismertebbek a </a:t>
            </a:r>
            <a:r>
              <a:rPr lang="hu-HU" sz="1800" dirty="0" err="1" smtClean="0"/>
              <a:t>PET-ből</a:t>
            </a:r>
            <a:r>
              <a:rPr lang="hu-HU" sz="1800" dirty="0" smtClean="0"/>
              <a:t> (</a:t>
            </a:r>
            <a:r>
              <a:rPr lang="hu-HU" sz="1800" dirty="0" err="1" smtClean="0"/>
              <a:t>polietilén-tereftalát</a:t>
            </a:r>
            <a:r>
              <a:rPr lang="hu-HU" sz="1800" dirty="0" smtClean="0"/>
              <a:t>) készült pillepalackok, emellett gyakori csomagolóanyag a polietilén (PE; pl. zacskók, kupakok, kozmetikai flakonok), a polipropilén (PP; pl. élelmiszeres és kozmetikai dobozok), a polisztirol (PS, pl. tejfölös, margarinos dobozok) és a habosított polisztirol (EPS, közkeletű nevén „hungarocell”; pl. elektronikai berendezések csomagolása).</a:t>
            </a:r>
            <a:endParaRPr lang="hu-HU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214554"/>
            <a:ext cx="24765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Fém csomagoló anyag-</a:t>
            </a:r>
            <a:br>
              <a:rPr lang="hu-HU" dirty="0" smtClean="0"/>
            </a:br>
            <a:r>
              <a:rPr lang="hu-HU" dirty="0" smtClean="0"/>
              <a:t>Miből készül?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5186370" cy="468946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hu-HU" dirty="0" smtClean="0"/>
              <a:t>Az ásványi nyersanyagok közé tartozó érceket (pl. vasérc, bauxit, rézérc) a föld mélyéből bányász-szák, vagy külszíni fejtéssel termelik ki. Az ércekből kinyert fémek mellett azonban hatalmas mennyiségű meddőkőzet is visszamarad. </a:t>
            </a:r>
          </a:p>
          <a:p>
            <a:pPr>
              <a:buFont typeface="Wingdings" pitchFamily="2" charset="2"/>
              <a:buChar char="q"/>
            </a:pPr>
            <a:r>
              <a:rPr lang="hu-HU" dirty="0" smtClean="0"/>
              <a:t>Egy tonna alumínium kinyeréséhez például négy tonna bauxitra van szükség, és a kinyerés melléktermékeként körülbelül egy tonnányi – a környezetvédelmi előírásoknak megfelelő tárolást igénylő – vörös iszap is keletkezik.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785794"/>
            <a:ext cx="18097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643182"/>
            <a:ext cx="3373627" cy="3976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Üveg </a:t>
            </a:r>
            <a:r>
              <a:rPr lang="hu-HU" dirty="0" err="1" smtClean="0"/>
              <a:t>csomagolóanyag-Miből</a:t>
            </a:r>
            <a:r>
              <a:rPr lang="hu-HU" dirty="0" smtClean="0"/>
              <a:t> készül?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928802"/>
            <a:ext cx="5614998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hu-HU" sz="2100" dirty="0" smtClean="0"/>
              <a:t>Az üveget kvarchomokból, szódából és mészkőből olvasztókemencében állítják elő, majd a folyékony üveget formába öntik.</a:t>
            </a:r>
          </a:p>
          <a:p>
            <a:pPr>
              <a:buFont typeface="Wingdings" pitchFamily="2" charset="2"/>
              <a:buChar char="q"/>
            </a:pPr>
            <a:r>
              <a:rPr lang="hu-HU" sz="2100" dirty="0" smtClean="0"/>
              <a:t> A csomagolóipar fehér és színes üveget (pl. sörös, boros, üdítős palackokat, befőttes üvegeket) állít elő. </a:t>
            </a:r>
          </a:p>
          <a:p>
            <a:pPr>
              <a:buFont typeface="Wingdings" pitchFamily="2" charset="2"/>
              <a:buChar char="q"/>
            </a:pPr>
            <a:r>
              <a:rPr lang="hu-HU" sz="2100" dirty="0" smtClean="0"/>
              <a:t>Az üveg csomagolóanyag előnye, hogy tartós, nem oldódik,nem oxidálódik. Hátránya viszont, hogy törékeny, és viszonylag nagy a tömege</a:t>
            </a:r>
            <a:endParaRPr lang="hu-HU" sz="21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214554"/>
            <a:ext cx="3236943" cy="438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285860"/>
            <a:ext cx="2143140" cy="780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Gumiabroncs-</a:t>
            </a:r>
            <a:br>
              <a:rPr lang="hu-HU" dirty="0" smtClean="0"/>
            </a:br>
            <a:r>
              <a:rPr lang="hu-HU" dirty="0" smtClean="0"/>
              <a:t>Miből készül?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4686304" cy="4572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hu-HU" sz="2100" dirty="0" smtClean="0"/>
              <a:t>A gumiabroncsok nagyrészt szintetikus, kisebb hányadban természetes kaucsuk keverékből készülnek, emellett acél (esetleg műanyag) erősítő szálakat, valamint textilszövetet és – a tulajdonságaikat javító – kormot is tartalmaznak. </a:t>
            </a:r>
          </a:p>
          <a:p>
            <a:pPr>
              <a:buFont typeface="Wingdings" pitchFamily="2" charset="2"/>
              <a:buChar char="q"/>
            </a:pPr>
            <a:r>
              <a:rPr lang="hu-HU" sz="2100" dirty="0" smtClean="0"/>
              <a:t>Bár a használt gumiabroncs nem számít veszélyes hulladéknak, ha meggyullad, mérgező füsttel ég, ezért mindenképpen el kell kerülni a megfelelő füstgáz-utókezelés nélkül – pl. szabadban, otthoni kályhában – történő elégetését.</a:t>
            </a:r>
            <a:endParaRPr lang="hu-HU" sz="21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14290"/>
            <a:ext cx="1928826" cy="188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285992"/>
            <a:ext cx="35528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Akkumulátor-</a:t>
            </a:r>
            <a:br>
              <a:rPr lang="hu-HU" dirty="0" smtClean="0"/>
            </a:br>
            <a:r>
              <a:rPr lang="hu-HU" dirty="0" smtClean="0"/>
              <a:t>Miből készül?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5543560" cy="4572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hu-HU" sz="1700" dirty="0" smtClean="0"/>
              <a:t>Az akkumulátorok a kémiai energiát elektromos energiává alakító újratölthető áramforrások.</a:t>
            </a:r>
          </a:p>
          <a:p>
            <a:pPr>
              <a:buFont typeface="Wingdings" pitchFamily="2" charset="2"/>
              <a:buChar char="q"/>
            </a:pPr>
            <a:r>
              <a:rPr lang="hu-HU" sz="1700" dirty="0" smtClean="0"/>
              <a:t> Rövid élettartamukat követően – nehézfémtartalmuk miatt – veszélyes hulladék keletkezik belőlük. </a:t>
            </a:r>
          </a:p>
          <a:p>
            <a:pPr>
              <a:buFont typeface="Wingdings" pitchFamily="2" charset="2"/>
              <a:buChar char="q"/>
            </a:pPr>
            <a:r>
              <a:rPr lang="hu-HU" sz="1700" dirty="0" smtClean="0"/>
              <a:t>A mindennapi életünkben használt akkumulátorok közé a gépjárművekben található savas ólomakkumulátorok, illetve az elektronikai készülékekben (pl. notebook, villanyborotva) és a mobiltelefonokban alkalmazott kisméretű akkumulátorok tartoznak. </a:t>
            </a:r>
          </a:p>
          <a:p>
            <a:pPr>
              <a:buFont typeface="Wingdings" pitchFamily="2" charset="2"/>
              <a:buChar char="q"/>
            </a:pPr>
            <a:r>
              <a:rPr lang="hu-HU" sz="1700" dirty="0" smtClean="0"/>
              <a:t>Az ólomakkumulátorok savas elektrolit közeget és fémólmot tartalmaznak, házuk műanyagból készül. A kisméretű akkumulátorok elektrolit közege lúg, fémtartalmuk általában nikkel és kadmium, vagy más fém, például lítium.</a:t>
            </a:r>
            <a:endParaRPr lang="hu-HU" sz="17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929066"/>
            <a:ext cx="1990730" cy="2599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131120"/>
            <a:ext cx="2500330" cy="2340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endüle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479</Words>
  <Application>Microsoft Office PowerPoint</Application>
  <PresentationFormat>Diavetítés a képernyőre (4:3 oldalarány)</PresentationFormat>
  <Paragraphs>26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Century Gothic</vt:lpstr>
      <vt:lpstr>Verdana</vt:lpstr>
      <vt:lpstr>Wingdings</vt:lpstr>
      <vt:lpstr>Wingdings 2</vt:lpstr>
      <vt:lpstr>Lendület</vt:lpstr>
      <vt:lpstr>Hulladékok a környezetünkben</vt:lpstr>
      <vt:lpstr>A hulladék előkezelése- Csomagolási hulladékok, újságpapír </vt:lpstr>
      <vt:lpstr>Műanyag csomagoló anyag-  Miből készül?</vt:lpstr>
      <vt:lpstr>Fém csomagoló anyag- Miből készül?</vt:lpstr>
      <vt:lpstr>Üveg csomagolóanyag-Miből készül?</vt:lpstr>
      <vt:lpstr>Gumiabroncs- Miből készül?</vt:lpstr>
      <vt:lpstr>Akkumulátor- Miből készül?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Hulladékok a környezetünkben</dc:title>
  <dc:creator>Klaudia</dc:creator>
  <cp:lastModifiedBy>Böszörményi Marina</cp:lastModifiedBy>
  <cp:revision>1</cp:revision>
  <dcterms:created xsi:type="dcterms:W3CDTF">2021-04-19T18:40:07Z</dcterms:created>
  <dcterms:modified xsi:type="dcterms:W3CDTF">2021-10-08T06:51:13Z</dcterms:modified>
</cp:coreProperties>
</file>